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61" r:id="rId3"/>
  </p:sldIdLst>
  <p:sldSz cx="12192000" cy="6858000"/>
  <p:notesSz cx="9926638" cy="6797675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24" autoAdjust="0"/>
    <p:restoredTop sz="94515" autoAdjust="0"/>
  </p:normalViewPr>
  <p:slideViewPr>
    <p:cSldViewPr>
      <p:cViewPr>
        <p:scale>
          <a:sx n="100" d="100"/>
          <a:sy n="100" d="100"/>
        </p:scale>
        <p:origin x="1338" y="22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18744" y="3096767"/>
            <a:ext cx="1460500" cy="1732914"/>
          </a:xfrm>
          <a:custGeom>
            <a:avLst/>
            <a:gdLst/>
            <a:ahLst/>
            <a:cxnLst/>
            <a:rect l="l" t="t" r="r" b="b"/>
            <a:pathLst>
              <a:path w="1460500" h="1732914">
                <a:moveTo>
                  <a:pt x="0" y="1732787"/>
                </a:moveTo>
                <a:lnTo>
                  <a:pt x="1459992" y="1732787"/>
                </a:lnTo>
                <a:lnTo>
                  <a:pt x="1459992" y="0"/>
                </a:lnTo>
                <a:lnTo>
                  <a:pt x="0" y="0"/>
                </a:lnTo>
                <a:lnTo>
                  <a:pt x="0" y="1732787"/>
                </a:lnTo>
                <a:close/>
              </a:path>
            </a:pathLst>
          </a:custGeom>
          <a:ln w="12192">
            <a:solidFill>
              <a:srgbClr val="4170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9600" y="274320"/>
            <a:ext cx="10972800" cy="1097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jpe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8856953"/>
              </p:ext>
            </p:extLst>
          </p:nvPr>
        </p:nvGraphicFramePr>
        <p:xfrm>
          <a:off x="2348483" y="3092195"/>
          <a:ext cx="1786255" cy="17532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86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00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41709C"/>
                      </a:solidFill>
                      <a:prstDash val="solid"/>
                    </a:lnL>
                    <a:lnR w="12700">
                      <a:solidFill>
                        <a:srgbClr val="41709C"/>
                      </a:solidFill>
                      <a:prstDash val="solid"/>
                    </a:lnR>
                    <a:lnT w="12700">
                      <a:solidFill>
                        <a:srgbClr val="41709C"/>
                      </a:solidFill>
                      <a:prstDash val="solid"/>
                    </a:lnT>
                    <a:lnB w="12700">
                      <a:solidFill>
                        <a:srgbClr val="41709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74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41709C"/>
                      </a:solidFill>
                      <a:prstDash val="solid"/>
                    </a:lnL>
                    <a:lnR w="19050">
                      <a:solidFill>
                        <a:srgbClr val="41709C"/>
                      </a:solidFill>
                      <a:prstDash val="solid"/>
                    </a:lnR>
                    <a:lnT w="12700">
                      <a:solidFill>
                        <a:srgbClr val="41709C"/>
                      </a:solidFill>
                      <a:prstDash val="solid"/>
                    </a:lnT>
                    <a:lnB w="12700">
                      <a:solidFill>
                        <a:srgbClr val="41709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41709C"/>
                      </a:solidFill>
                      <a:prstDash val="solid"/>
                    </a:lnL>
                    <a:lnR w="12700">
                      <a:solidFill>
                        <a:srgbClr val="41709C"/>
                      </a:solidFill>
                      <a:prstDash val="solid"/>
                    </a:lnR>
                    <a:lnT w="12700">
                      <a:solidFill>
                        <a:srgbClr val="41709C"/>
                      </a:solidFill>
                      <a:prstDash val="solid"/>
                    </a:lnT>
                    <a:lnB w="12700">
                      <a:solidFill>
                        <a:srgbClr val="41709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221925"/>
              </p:ext>
            </p:extLst>
          </p:nvPr>
        </p:nvGraphicFramePr>
        <p:xfrm>
          <a:off x="4439411" y="3096767"/>
          <a:ext cx="1687195" cy="17532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871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292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41709C"/>
                      </a:solidFill>
                      <a:prstDash val="solid"/>
                    </a:lnL>
                    <a:lnR w="12700">
                      <a:solidFill>
                        <a:srgbClr val="41709C"/>
                      </a:solidFill>
                      <a:prstDash val="solid"/>
                    </a:lnR>
                    <a:lnT w="12700">
                      <a:solidFill>
                        <a:srgbClr val="41709C"/>
                      </a:solidFill>
                      <a:prstDash val="solid"/>
                    </a:lnT>
                    <a:lnB w="12700">
                      <a:solidFill>
                        <a:srgbClr val="41709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61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41709C"/>
                      </a:solidFill>
                      <a:prstDash val="solid"/>
                    </a:lnL>
                    <a:lnR w="12700">
                      <a:solidFill>
                        <a:srgbClr val="41709C"/>
                      </a:solidFill>
                      <a:prstDash val="solid"/>
                    </a:lnR>
                    <a:lnT w="12700">
                      <a:solidFill>
                        <a:srgbClr val="41709C"/>
                      </a:solidFill>
                      <a:prstDash val="solid"/>
                    </a:lnT>
                    <a:lnB w="12700">
                      <a:solidFill>
                        <a:srgbClr val="41709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78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41709C"/>
                      </a:solidFill>
                      <a:prstDash val="solid"/>
                    </a:lnL>
                    <a:lnR w="12700">
                      <a:solidFill>
                        <a:srgbClr val="41709C"/>
                      </a:solidFill>
                      <a:prstDash val="solid"/>
                    </a:lnR>
                    <a:lnT w="12700">
                      <a:solidFill>
                        <a:srgbClr val="41709C"/>
                      </a:solidFill>
                      <a:prstDash val="solid"/>
                    </a:lnT>
                    <a:lnB w="12700">
                      <a:solidFill>
                        <a:srgbClr val="41709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3204707"/>
              </p:ext>
            </p:extLst>
          </p:nvPr>
        </p:nvGraphicFramePr>
        <p:xfrm>
          <a:off x="6379464" y="3080004"/>
          <a:ext cx="1900555" cy="17532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05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64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41709C"/>
                      </a:solidFill>
                      <a:prstDash val="solid"/>
                    </a:lnL>
                    <a:lnR w="12700">
                      <a:solidFill>
                        <a:srgbClr val="41709C"/>
                      </a:solidFill>
                      <a:prstDash val="solid"/>
                    </a:lnR>
                    <a:lnT w="12700">
                      <a:solidFill>
                        <a:srgbClr val="41709C"/>
                      </a:solidFill>
                      <a:prstDash val="solid"/>
                    </a:lnT>
                    <a:lnB w="12700">
                      <a:solidFill>
                        <a:srgbClr val="41709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61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41709C"/>
                      </a:solidFill>
                      <a:prstDash val="solid"/>
                    </a:lnL>
                    <a:lnR w="12700">
                      <a:solidFill>
                        <a:srgbClr val="41709C"/>
                      </a:solidFill>
                      <a:prstDash val="solid"/>
                    </a:lnR>
                    <a:lnT w="12700">
                      <a:solidFill>
                        <a:srgbClr val="41709C"/>
                      </a:solidFill>
                      <a:prstDash val="solid"/>
                    </a:lnT>
                    <a:lnB w="12700">
                      <a:solidFill>
                        <a:srgbClr val="41709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41709C"/>
                      </a:solidFill>
                      <a:prstDash val="solid"/>
                    </a:lnL>
                    <a:lnR w="12700">
                      <a:solidFill>
                        <a:srgbClr val="41709C"/>
                      </a:solidFill>
                      <a:prstDash val="solid"/>
                    </a:lnR>
                    <a:lnT w="12700">
                      <a:solidFill>
                        <a:srgbClr val="41709C"/>
                      </a:solidFill>
                      <a:prstDash val="solid"/>
                    </a:lnT>
                    <a:lnB w="12700">
                      <a:solidFill>
                        <a:srgbClr val="41709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7136479"/>
              </p:ext>
            </p:extLst>
          </p:nvPr>
        </p:nvGraphicFramePr>
        <p:xfrm>
          <a:off x="8546592" y="3058667"/>
          <a:ext cx="1245235" cy="17532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452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73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41709C"/>
                      </a:solidFill>
                      <a:prstDash val="solid"/>
                    </a:lnL>
                    <a:lnR w="12700">
                      <a:solidFill>
                        <a:srgbClr val="41709C"/>
                      </a:solidFill>
                      <a:prstDash val="solid"/>
                    </a:lnR>
                    <a:lnT w="12700">
                      <a:solidFill>
                        <a:srgbClr val="41709C"/>
                      </a:solidFill>
                      <a:prstDash val="solid"/>
                    </a:lnT>
                    <a:lnB w="12700">
                      <a:solidFill>
                        <a:srgbClr val="41709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61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41709C"/>
                      </a:solidFill>
                      <a:prstDash val="solid"/>
                    </a:lnL>
                    <a:lnR w="12700">
                      <a:solidFill>
                        <a:srgbClr val="41709C"/>
                      </a:solidFill>
                      <a:prstDash val="solid"/>
                    </a:lnR>
                    <a:lnT w="12700">
                      <a:solidFill>
                        <a:srgbClr val="41709C"/>
                      </a:solidFill>
                      <a:prstDash val="solid"/>
                    </a:lnT>
                    <a:lnB w="12700">
                      <a:solidFill>
                        <a:srgbClr val="41709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97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41709C"/>
                      </a:solidFill>
                      <a:prstDash val="solid"/>
                    </a:lnL>
                    <a:lnR w="12700">
                      <a:solidFill>
                        <a:srgbClr val="41709C"/>
                      </a:solidFill>
                      <a:prstDash val="solid"/>
                    </a:lnR>
                    <a:lnT w="12700">
                      <a:solidFill>
                        <a:srgbClr val="41709C"/>
                      </a:solidFill>
                      <a:prstDash val="solid"/>
                    </a:lnT>
                    <a:lnB w="12700">
                      <a:solidFill>
                        <a:srgbClr val="41709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object 6"/>
          <p:cNvSpPr/>
          <p:nvPr/>
        </p:nvSpPr>
        <p:spPr>
          <a:xfrm>
            <a:off x="618744" y="905255"/>
            <a:ext cx="10157460" cy="539750"/>
          </a:xfrm>
          <a:custGeom>
            <a:avLst/>
            <a:gdLst/>
            <a:ahLst/>
            <a:cxnLst/>
            <a:rect l="l" t="t" r="r" b="b"/>
            <a:pathLst>
              <a:path w="10157460" h="539750">
                <a:moveTo>
                  <a:pt x="0" y="271018"/>
                </a:moveTo>
                <a:lnTo>
                  <a:pt x="10156825" y="256032"/>
                </a:lnTo>
              </a:path>
              <a:path w="10157460" h="539750">
                <a:moveTo>
                  <a:pt x="0" y="0"/>
                </a:moveTo>
                <a:lnTo>
                  <a:pt x="0" y="539623"/>
                </a:lnTo>
              </a:path>
              <a:path w="10157460" h="539750">
                <a:moveTo>
                  <a:pt x="10157460" y="0"/>
                </a:moveTo>
                <a:lnTo>
                  <a:pt x="10157460" y="539623"/>
                </a:lnTo>
              </a:path>
              <a:path w="10157460" h="539750">
                <a:moveTo>
                  <a:pt x="9464040" y="0"/>
                </a:moveTo>
                <a:lnTo>
                  <a:pt x="9464040" y="539623"/>
                </a:lnTo>
              </a:path>
            </a:pathLst>
          </a:custGeom>
          <a:ln w="6096">
            <a:solidFill>
              <a:srgbClr val="5B9B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250180" y="81798"/>
            <a:ext cx="3580131" cy="107465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ko-KR" altLang="en-US" sz="1800" b="1">
                <a:latin typeface="Malgun Gothic"/>
                <a:cs typeface="Malgun Gothic"/>
              </a:rPr>
              <a:t>나눔갤러리</a:t>
            </a:r>
            <a:r>
              <a:rPr sz="1800" b="1">
                <a:latin typeface="Malgun Gothic"/>
                <a:cs typeface="Malgun Gothic"/>
              </a:rPr>
              <a:t> </a:t>
            </a:r>
            <a:r>
              <a:rPr sz="1800" b="1" spc="-20" dirty="0" err="1">
                <a:latin typeface="Malgun Gothic"/>
                <a:cs typeface="Malgun Gothic"/>
              </a:rPr>
              <a:t>전시구역</a:t>
            </a:r>
            <a:endParaRPr lang="en-US" sz="1800" b="1" spc="-20" dirty="0">
              <a:latin typeface="Malgun Gothic"/>
              <a:cs typeface="Malgun Gothic"/>
            </a:endParaRPr>
          </a:p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en-US" altLang="ko-KR" sz="1800" dirty="0">
                <a:latin typeface="Malgun Gothic"/>
                <a:cs typeface="Malgun Gothic"/>
              </a:rPr>
              <a:t>(A</a:t>
            </a:r>
            <a:r>
              <a:rPr lang="ko-KR" altLang="en-US" sz="1800" dirty="0">
                <a:latin typeface="Malgun Gothic"/>
                <a:cs typeface="Malgun Gothic"/>
              </a:rPr>
              <a:t>관 </a:t>
            </a:r>
            <a:r>
              <a:rPr lang="en-US" altLang="ko-KR" sz="1800" dirty="0">
                <a:latin typeface="Malgun Gothic"/>
                <a:cs typeface="Malgun Gothic"/>
              </a:rPr>
              <a:t>5</a:t>
            </a:r>
            <a:r>
              <a:rPr lang="ko-KR" altLang="en-US" sz="1800" dirty="0">
                <a:latin typeface="Malgun Gothic"/>
                <a:cs typeface="Malgun Gothic"/>
              </a:rPr>
              <a:t>층 </a:t>
            </a:r>
            <a:r>
              <a:rPr lang="en-US" altLang="ko-KR" sz="1800" dirty="0">
                <a:latin typeface="Malgun Gothic"/>
                <a:cs typeface="Malgun Gothic"/>
              </a:rPr>
              <a:t>&lt;-&gt; C</a:t>
            </a:r>
            <a:r>
              <a:rPr lang="ko-KR" altLang="en-US" sz="1800" dirty="0">
                <a:latin typeface="Malgun Gothic"/>
                <a:cs typeface="Malgun Gothic"/>
              </a:rPr>
              <a:t>관 </a:t>
            </a:r>
            <a:r>
              <a:rPr lang="en-US" altLang="ko-KR" sz="1800" dirty="0">
                <a:latin typeface="Malgun Gothic"/>
                <a:cs typeface="Malgun Gothic"/>
              </a:rPr>
              <a:t>3</a:t>
            </a:r>
            <a:r>
              <a:rPr lang="ko-KR" altLang="en-US" sz="1800" dirty="0">
                <a:latin typeface="Malgun Gothic"/>
                <a:cs typeface="Malgun Gothic"/>
              </a:rPr>
              <a:t>층 연결통로</a:t>
            </a:r>
            <a:r>
              <a:rPr lang="en-US" altLang="ko-KR" sz="1800" dirty="0">
                <a:latin typeface="Malgun Gothic"/>
                <a:cs typeface="Malgun Gothic"/>
              </a:rPr>
              <a:t>)</a:t>
            </a:r>
            <a:endParaRPr sz="1800" dirty="0">
              <a:latin typeface="Malgun Gothic"/>
              <a:cs typeface="Malgun Gothic"/>
            </a:endParaRPr>
          </a:p>
          <a:p>
            <a:pPr marR="14604" algn="ctr">
              <a:lnSpc>
                <a:spcPct val="100000"/>
              </a:lnSpc>
              <a:spcBef>
                <a:spcPts val="1695"/>
              </a:spcBef>
            </a:pPr>
            <a:r>
              <a:rPr sz="1800" spc="-10" dirty="0">
                <a:latin typeface="Malgun Gothic"/>
                <a:cs typeface="Malgun Gothic"/>
              </a:rPr>
              <a:t>28,29</a:t>
            </a:r>
            <a:r>
              <a:rPr lang="en-US" altLang="ko-KR" sz="1800" spc="-10" dirty="0">
                <a:latin typeface="Malgun Gothic"/>
                <a:cs typeface="Malgun Gothic"/>
              </a:rPr>
              <a:t>0</a:t>
            </a:r>
            <a:endParaRPr sz="1800" dirty="0">
              <a:latin typeface="Malgun Gothic"/>
              <a:cs typeface="Malgun Gothic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16888" y="2011806"/>
            <a:ext cx="5156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Malgun Gothic"/>
                <a:cs typeface="Malgun Gothic"/>
              </a:rPr>
              <a:t>5,350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978023" y="2003805"/>
            <a:ext cx="5156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Malgun Gothic"/>
                <a:cs typeface="Malgun Gothic"/>
              </a:rPr>
              <a:t>5,580</a:t>
            </a:r>
            <a:endParaRPr sz="1600" dirty="0">
              <a:latin typeface="Malgun Gothic"/>
              <a:cs typeface="Malgun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089785" y="2088642"/>
            <a:ext cx="259079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25" dirty="0">
                <a:latin typeface="Malgun Gothic"/>
                <a:cs typeface="Malgun Gothic"/>
              </a:rPr>
              <a:t>500</a:t>
            </a:r>
            <a:endParaRPr sz="1100" dirty="0">
              <a:latin typeface="Malgun Gothic"/>
              <a:cs typeface="Malgun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045709" y="2017267"/>
            <a:ext cx="5156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Malgun Gothic"/>
                <a:cs typeface="Malgun Gothic"/>
              </a:rPr>
              <a:t>5,510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343138" y="2012695"/>
            <a:ext cx="10769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73405" algn="l"/>
              </a:tabLst>
            </a:pPr>
            <a:r>
              <a:rPr sz="1100" spc="-25" dirty="0">
                <a:latin typeface="Malgun Gothic"/>
                <a:cs typeface="Malgun Gothic"/>
              </a:rPr>
              <a:t>500</a:t>
            </a:r>
            <a:r>
              <a:rPr sz="1100" dirty="0">
                <a:latin typeface="Malgun Gothic"/>
                <a:cs typeface="Malgun Gothic"/>
              </a:rPr>
              <a:t>	</a:t>
            </a:r>
            <a:r>
              <a:rPr sz="1600" spc="-10" dirty="0">
                <a:latin typeface="Malgun Gothic"/>
                <a:cs typeface="Malgun Gothic"/>
              </a:rPr>
              <a:t>3,740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791192" y="2077974"/>
            <a:ext cx="259079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25" dirty="0">
                <a:latin typeface="Malgun Gothic"/>
                <a:cs typeface="Malgun Gothic"/>
              </a:rPr>
              <a:t>500</a:t>
            </a:r>
            <a:endParaRPr sz="1100">
              <a:latin typeface="Malgun Gothic"/>
              <a:cs typeface="Malgun Gothic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048238" y="2003805"/>
            <a:ext cx="5156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Malgun Gothic"/>
                <a:cs typeface="Malgun Gothic"/>
              </a:rPr>
              <a:t>3,830</a:t>
            </a:r>
            <a:endParaRPr sz="1600">
              <a:latin typeface="Malgun Gothic"/>
              <a:cs typeface="Malgun Gothic"/>
            </a:endParaRPr>
          </a:p>
        </p:txBody>
      </p:sp>
      <p:graphicFrame>
        <p:nvGraphicFramePr>
          <p:cNvPr id="15" name="object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3451129"/>
              </p:ext>
            </p:extLst>
          </p:nvPr>
        </p:nvGraphicFramePr>
        <p:xfrm>
          <a:off x="10058400" y="3058667"/>
          <a:ext cx="1687195" cy="17532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18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5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49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41709C"/>
                      </a:solidFill>
                      <a:prstDash val="solid"/>
                    </a:lnL>
                    <a:lnR w="12700">
                      <a:solidFill>
                        <a:srgbClr val="41709C"/>
                      </a:solidFill>
                      <a:prstDash val="solid"/>
                    </a:lnR>
                    <a:lnT w="12700">
                      <a:solidFill>
                        <a:srgbClr val="41709C"/>
                      </a:solidFill>
                      <a:prstDash val="solid"/>
                    </a:lnT>
                    <a:lnB w="12700">
                      <a:solidFill>
                        <a:srgbClr val="41709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41709C"/>
                      </a:solidFill>
                      <a:prstDash val="solid"/>
                    </a:lnL>
                    <a:lnR w="12700">
                      <a:solidFill>
                        <a:srgbClr val="41709C"/>
                      </a:solidFill>
                      <a:prstDash val="solid"/>
                    </a:lnR>
                    <a:lnT w="12700">
                      <a:solidFill>
                        <a:srgbClr val="41709C"/>
                      </a:solidFill>
                      <a:prstDash val="solid"/>
                    </a:lnT>
                    <a:lnB w="12700">
                      <a:solidFill>
                        <a:srgbClr val="41709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61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41709C"/>
                      </a:solidFill>
                      <a:prstDash val="solid"/>
                    </a:lnL>
                    <a:lnR w="12700">
                      <a:solidFill>
                        <a:srgbClr val="41709C"/>
                      </a:solidFill>
                      <a:prstDash val="solid"/>
                    </a:lnR>
                    <a:lnT w="12700">
                      <a:solidFill>
                        <a:srgbClr val="41709C"/>
                      </a:solidFill>
                      <a:prstDash val="solid"/>
                    </a:lnT>
                    <a:lnB w="12700">
                      <a:solidFill>
                        <a:srgbClr val="41709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41709C"/>
                      </a:solidFill>
                      <a:prstDash val="solid"/>
                    </a:lnL>
                    <a:lnR w="12700">
                      <a:solidFill>
                        <a:srgbClr val="41709C"/>
                      </a:solidFill>
                      <a:prstDash val="solid"/>
                    </a:lnR>
                    <a:lnT w="12700">
                      <a:solidFill>
                        <a:srgbClr val="41709C"/>
                      </a:solidFill>
                      <a:prstDash val="solid"/>
                    </a:lnT>
                    <a:lnB w="12700">
                      <a:solidFill>
                        <a:srgbClr val="41709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21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41709C"/>
                      </a:solidFill>
                      <a:prstDash val="solid"/>
                    </a:lnL>
                    <a:lnR w="12700">
                      <a:solidFill>
                        <a:srgbClr val="41709C"/>
                      </a:solidFill>
                      <a:prstDash val="solid"/>
                    </a:lnR>
                    <a:lnT w="12700">
                      <a:solidFill>
                        <a:srgbClr val="41709C"/>
                      </a:solidFill>
                      <a:prstDash val="solid"/>
                    </a:lnT>
                    <a:lnB w="12700">
                      <a:solidFill>
                        <a:srgbClr val="41709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41709C"/>
                      </a:solidFill>
                      <a:prstDash val="solid"/>
                    </a:lnL>
                    <a:lnR w="12700">
                      <a:solidFill>
                        <a:srgbClr val="41709C"/>
                      </a:solidFill>
                      <a:prstDash val="solid"/>
                    </a:lnR>
                    <a:lnT w="12700">
                      <a:solidFill>
                        <a:srgbClr val="41709C"/>
                      </a:solidFill>
                      <a:prstDash val="solid"/>
                    </a:lnT>
                    <a:lnB w="12700">
                      <a:solidFill>
                        <a:srgbClr val="41709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6" name="object 16"/>
          <p:cNvSpPr/>
          <p:nvPr/>
        </p:nvSpPr>
        <p:spPr>
          <a:xfrm>
            <a:off x="618744" y="2404872"/>
            <a:ext cx="11097895" cy="576580"/>
          </a:xfrm>
          <a:custGeom>
            <a:avLst/>
            <a:gdLst/>
            <a:ahLst/>
            <a:cxnLst/>
            <a:rect l="l" t="t" r="r" b="b"/>
            <a:pathLst>
              <a:path w="11097895" h="576580">
                <a:moveTo>
                  <a:pt x="0" y="306069"/>
                </a:moveTo>
                <a:lnTo>
                  <a:pt x="11096625" y="292607"/>
                </a:lnTo>
              </a:path>
              <a:path w="11097895" h="576580">
                <a:moveTo>
                  <a:pt x="0" y="64007"/>
                </a:moveTo>
                <a:lnTo>
                  <a:pt x="0" y="547877"/>
                </a:lnTo>
              </a:path>
              <a:path w="11097895" h="576580">
                <a:moveTo>
                  <a:pt x="11097767" y="64007"/>
                </a:moveTo>
                <a:lnTo>
                  <a:pt x="11097767" y="547877"/>
                </a:lnTo>
              </a:path>
              <a:path w="11097895" h="576580">
                <a:moveTo>
                  <a:pt x="1459992" y="7619"/>
                </a:moveTo>
                <a:lnTo>
                  <a:pt x="1459992" y="547242"/>
                </a:lnTo>
              </a:path>
              <a:path w="11097895" h="576580">
                <a:moveTo>
                  <a:pt x="1734312" y="18287"/>
                </a:moveTo>
                <a:lnTo>
                  <a:pt x="1734312" y="557911"/>
                </a:lnTo>
              </a:path>
              <a:path w="11097895" h="576580">
                <a:moveTo>
                  <a:pt x="3520440" y="0"/>
                </a:moveTo>
                <a:lnTo>
                  <a:pt x="3520440" y="539623"/>
                </a:lnTo>
              </a:path>
              <a:path w="11097895" h="576580">
                <a:moveTo>
                  <a:pt x="3829811" y="18287"/>
                </a:moveTo>
                <a:lnTo>
                  <a:pt x="3829811" y="557911"/>
                </a:lnTo>
              </a:path>
              <a:path w="11097895" h="576580">
                <a:moveTo>
                  <a:pt x="5497068" y="36575"/>
                </a:moveTo>
                <a:lnTo>
                  <a:pt x="5497068" y="576199"/>
                </a:lnTo>
              </a:path>
              <a:path w="11097895" h="576580">
                <a:moveTo>
                  <a:pt x="5782056" y="28955"/>
                </a:moveTo>
                <a:lnTo>
                  <a:pt x="5782056" y="568578"/>
                </a:lnTo>
              </a:path>
              <a:path w="11097895" h="576580">
                <a:moveTo>
                  <a:pt x="7667244" y="28955"/>
                </a:moveTo>
                <a:lnTo>
                  <a:pt x="7667244" y="568578"/>
                </a:lnTo>
              </a:path>
              <a:path w="11097895" h="576580">
                <a:moveTo>
                  <a:pt x="7924800" y="28955"/>
                </a:moveTo>
                <a:lnTo>
                  <a:pt x="7924800" y="568578"/>
                </a:lnTo>
              </a:path>
              <a:path w="11097895" h="576580">
                <a:moveTo>
                  <a:pt x="9179052" y="18287"/>
                </a:moveTo>
                <a:lnTo>
                  <a:pt x="9179052" y="557911"/>
                </a:lnTo>
              </a:path>
              <a:path w="11097895" h="576580">
                <a:moveTo>
                  <a:pt x="9445752" y="0"/>
                </a:moveTo>
                <a:lnTo>
                  <a:pt x="9445752" y="539623"/>
                </a:lnTo>
              </a:path>
              <a:path w="11097895" h="576580">
                <a:moveTo>
                  <a:pt x="10157460" y="39624"/>
                </a:moveTo>
                <a:lnTo>
                  <a:pt x="10157460" y="557656"/>
                </a:lnTo>
              </a:path>
            </a:pathLst>
          </a:custGeom>
          <a:ln w="6096">
            <a:solidFill>
              <a:srgbClr val="5B9B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0162413" y="221360"/>
            <a:ext cx="515620" cy="865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265" marR="113664" algn="just">
              <a:lnSpc>
                <a:spcPct val="100000"/>
              </a:lnSpc>
              <a:spcBef>
                <a:spcPts val="100"/>
              </a:spcBef>
            </a:pPr>
            <a:r>
              <a:rPr sz="1200" b="1" spc="-25" dirty="0">
                <a:latin typeface="Malgun Gothic"/>
                <a:cs typeface="Malgun Gothic"/>
              </a:rPr>
              <a:t>전시 소개 구역</a:t>
            </a:r>
            <a:endParaRPr sz="1200">
              <a:latin typeface="Malgun Gothic"/>
              <a:cs typeface="Malgun Gothic"/>
            </a:endParaRPr>
          </a:p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sz="1600" spc="-10" dirty="0">
                <a:latin typeface="Malgun Gothic"/>
                <a:cs typeface="Malgun Gothic"/>
              </a:rPr>
              <a:t>1,780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120641" y="2088642"/>
            <a:ext cx="259079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25" dirty="0">
                <a:latin typeface="Malgun Gothic"/>
                <a:cs typeface="Malgun Gothic"/>
              </a:rPr>
              <a:t>500</a:t>
            </a:r>
            <a:endParaRPr sz="1100" dirty="0">
              <a:latin typeface="Malgun Gothic"/>
              <a:cs typeface="Malgun Gothic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130290" y="2082164"/>
            <a:ext cx="259079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25" dirty="0">
                <a:latin typeface="Malgun Gothic"/>
                <a:cs typeface="Malgun Gothic"/>
              </a:rPr>
              <a:t>500</a:t>
            </a:r>
            <a:endParaRPr sz="1100">
              <a:latin typeface="Malgun Gothic"/>
              <a:cs typeface="Malgun Gothic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058659" y="2007488"/>
            <a:ext cx="5156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Malgun Gothic"/>
                <a:cs typeface="Malgun Gothic"/>
              </a:rPr>
              <a:t>5,610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238358" y="2002027"/>
            <a:ext cx="5156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Malgun Gothic"/>
                <a:cs typeface="Malgun Gothic"/>
              </a:rPr>
              <a:t>1,780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46734" y="3098292"/>
            <a:ext cx="79375" cy="1753870"/>
          </a:xfrm>
          <a:custGeom>
            <a:avLst/>
            <a:gdLst/>
            <a:ahLst/>
            <a:cxnLst/>
            <a:rect l="l" t="t" r="r" b="b"/>
            <a:pathLst>
              <a:path w="79375" h="1753870">
                <a:moveTo>
                  <a:pt x="31685" y="1677670"/>
                </a:moveTo>
                <a:lnTo>
                  <a:pt x="0" y="1677670"/>
                </a:lnTo>
                <a:lnTo>
                  <a:pt x="37897" y="1753870"/>
                </a:lnTo>
                <a:lnTo>
                  <a:pt x="69763" y="1690370"/>
                </a:lnTo>
                <a:lnTo>
                  <a:pt x="31661" y="1690370"/>
                </a:lnTo>
                <a:lnTo>
                  <a:pt x="31685" y="1677670"/>
                </a:lnTo>
                <a:close/>
              </a:path>
              <a:path w="79375" h="1753870">
                <a:moveTo>
                  <a:pt x="47384" y="63500"/>
                </a:moveTo>
                <a:lnTo>
                  <a:pt x="34684" y="63500"/>
                </a:lnTo>
                <a:lnTo>
                  <a:pt x="31685" y="1677670"/>
                </a:lnTo>
                <a:lnTo>
                  <a:pt x="31661" y="1690370"/>
                </a:lnTo>
                <a:lnTo>
                  <a:pt x="44361" y="1690370"/>
                </a:lnTo>
                <a:lnTo>
                  <a:pt x="47360" y="76327"/>
                </a:lnTo>
                <a:lnTo>
                  <a:pt x="47384" y="63500"/>
                </a:lnTo>
                <a:close/>
              </a:path>
              <a:path w="79375" h="1753870">
                <a:moveTo>
                  <a:pt x="76136" y="1677670"/>
                </a:moveTo>
                <a:lnTo>
                  <a:pt x="44385" y="1677670"/>
                </a:lnTo>
                <a:lnTo>
                  <a:pt x="44361" y="1690370"/>
                </a:lnTo>
                <a:lnTo>
                  <a:pt x="69763" y="1690370"/>
                </a:lnTo>
                <a:lnTo>
                  <a:pt x="76136" y="1677670"/>
                </a:lnTo>
                <a:close/>
              </a:path>
              <a:path w="79375" h="1753870">
                <a:moveTo>
                  <a:pt x="41148" y="0"/>
                </a:moveTo>
                <a:lnTo>
                  <a:pt x="2780" y="76327"/>
                </a:lnTo>
                <a:lnTo>
                  <a:pt x="34660" y="76327"/>
                </a:lnTo>
                <a:lnTo>
                  <a:pt x="34684" y="63500"/>
                </a:lnTo>
                <a:lnTo>
                  <a:pt x="72729" y="63500"/>
                </a:lnTo>
                <a:lnTo>
                  <a:pt x="41148" y="0"/>
                </a:lnTo>
                <a:close/>
              </a:path>
              <a:path w="79375" h="1753870">
                <a:moveTo>
                  <a:pt x="72729" y="63500"/>
                </a:moveTo>
                <a:lnTo>
                  <a:pt x="47384" y="63500"/>
                </a:lnTo>
                <a:lnTo>
                  <a:pt x="47360" y="76327"/>
                </a:lnTo>
                <a:lnTo>
                  <a:pt x="79108" y="76327"/>
                </a:lnTo>
                <a:lnTo>
                  <a:pt x="72729" y="6350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125984" y="3913759"/>
            <a:ext cx="36639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latin typeface="Malgun Gothic"/>
                <a:cs typeface="Malgun Gothic"/>
              </a:rPr>
              <a:t>1,610</a:t>
            </a:r>
            <a:endParaRPr sz="1100">
              <a:latin typeface="Malgun Gothic"/>
              <a:cs typeface="Malgun Gothic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367284" y="3532632"/>
            <a:ext cx="1717675" cy="960119"/>
            <a:chOff x="367284" y="3532632"/>
            <a:chExt cx="1717675" cy="960119"/>
          </a:xfrm>
        </p:grpSpPr>
        <p:sp>
          <p:nvSpPr>
            <p:cNvPr id="25" name="object 25"/>
            <p:cNvSpPr/>
            <p:nvPr/>
          </p:nvSpPr>
          <p:spPr>
            <a:xfrm>
              <a:off x="618743" y="3538728"/>
              <a:ext cx="1460500" cy="948055"/>
            </a:xfrm>
            <a:custGeom>
              <a:avLst/>
              <a:gdLst/>
              <a:ahLst/>
              <a:cxnLst/>
              <a:rect l="l" t="t" r="r" b="b"/>
              <a:pathLst>
                <a:path w="1460500" h="948054">
                  <a:moveTo>
                    <a:pt x="0" y="947928"/>
                  </a:moveTo>
                  <a:lnTo>
                    <a:pt x="1459992" y="947928"/>
                  </a:lnTo>
                  <a:lnTo>
                    <a:pt x="1459992" y="0"/>
                  </a:lnTo>
                  <a:lnTo>
                    <a:pt x="0" y="0"/>
                  </a:lnTo>
                  <a:lnTo>
                    <a:pt x="0" y="947928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67284" y="3538728"/>
              <a:ext cx="233679" cy="949960"/>
            </a:xfrm>
            <a:custGeom>
              <a:avLst/>
              <a:gdLst/>
              <a:ahLst/>
              <a:cxnLst/>
              <a:rect l="l" t="t" r="r" b="b"/>
              <a:pathLst>
                <a:path w="233679" h="949960">
                  <a:moveTo>
                    <a:pt x="0" y="0"/>
                  </a:moveTo>
                  <a:lnTo>
                    <a:pt x="233667" y="0"/>
                  </a:lnTo>
                </a:path>
                <a:path w="233679" h="949960">
                  <a:moveTo>
                    <a:pt x="0" y="949452"/>
                  </a:moveTo>
                  <a:lnTo>
                    <a:pt x="233667" y="949452"/>
                  </a:lnTo>
                </a:path>
              </a:pathLst>
            </a:custGeom>
            <a:ln w="6096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158597" y="4566284"/>
            <a:ext cx="259079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latin typeface="Malgun Gothic"/>
                <a:cs typeface="Malgun Gothic"/>
              </a:rPr>
              <a:t>380</a:t>
            </a:r>
            <a:endParaRPr sz="1100">
              <a:latin typeface="Malgun Gothic"/>
              <a:cs typeface="Malgun Gothic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69265" y="3273297"/>
            <a:ext cx="259079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25" dirty="0">
                <a:latin typeface="Malgun Gothic"/>
                <a:cs typeface="Malgun Gothic"/>
              </a:rPr>
              <a:t>500</a:t>
            </a:r>
            <a:endParaRPr sz="1100" dirty="0">
              <a:latin typeface="Malgun Gothic"/>
              <a:cs typeface="Malgun Gothic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0907395" y="221360"/>
            <a:ext cx="83820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u="sng" spc="-10">
                <a:uFill>
                  <a:solidFill>
                    <a:srgbClr val="000000"/>
                  </a:solidFill>
                </a:uFill>
                <a:latin typeface="Malgun Gothic"/>
                <a:cs typeface="Malgun Gothic"/>
              </a:rPr>
              <a:t>(</a:t>
            </a:r>
            <a:r>
              <a:rPr sz="1400" u="sng" spc="-10">
                <a:uFill>
                  <a:solidFill>
                    <a:srgbClr val="000000"/>
                  </a:solidFill>
                </a:uFill>
                <a:latin typeface="Malgun Gothic"/>
                <a:cs typeface="Malgun Gothic"/>
              </a:rPr>
              <a:t>단위:mm</a:t>
            </a:r>
            <a:r>
              <a:rPr lang="en-US" sz="1400" u="sng" spc="-10">
                <a:uFill>
                  <a:solidFill>
                    <a:srgbClr val="000000"/>
                  </a:solidFill>
                </a:uFill>
                <a:latin typeface="Malgun Gothic"/>
                <a:cs typeface="Malgun Gothic"/>
              </a:rPr>
              <a:t>)</a:t>
            </a:r>
            <a:endParaRPr sz="1400">
              <a:latin typeface="Malgun Gothic"/>
              <a:cs typeface="Malgun Gothic"/>
            </a:endParaRPr>
          </a:p>
        </p:txBody>
      </p:sp>
      <p:pic>
        <p:nvPicPr>
          <p:cNvPr id="30" name="object 3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4840" y="4936696"/>
            <a:ext cx="3118104" cy="1839506"/>
          </a:xfrm>
          <a:prstGeom prst="rect">
            <a:avLst/>
          </a:prstGeom>
        </p:spPr>
      </p:pic>
      <p:sp>
        <p:nvSpPr>
          <p:cNvPr id="31" name="object 31"/>
          <p:cNvSpPr txBox="1"/>
          <p:nvPr/>
        </p:nvSpPr>
        <p:spPr>
          <a:xfrm>
            <a:off x="109829" y="5635548"/>
            <a:ext cx="38227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b="1" spc="-25" dirty="0">
                <a:latin typeface="Malgun Gothic"/>
                <a:cs typeface="Malgun Gothic"/>
              </a:rPr>
              <a:t>현장 사진</a:t>
            </a:r>
            <a:endParaRPr sz="1400">
              <a:latin typeface="Malgun Gothic"/>
              <a:cs typeface="Malgun Gothic"/>
            </a:endParaRPr>
          </a:p>
        </p:txBody>
      </p:sp>
      <p:pic>
        <p:nvPicPr>
          <p:cNvPr id="33" name="object 3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93335" y="4931791"/>
            <a:ext cx="3387852" cy="1844411"/>
          </a:xfrm>
          <a:prstGeom prst="rect">
            <a:avLst/>
          </a:prstGeom>
        </p:spPr>
      </p:pic>
      <p:sp>
        <p:nvSpPr>
          <p:cNvPr id="34" name="object 17">
            <a:extLst>
              <a:ext uri="{FF2B5EF4-FFF2-40B4-BE49-F238E27FC236}">
                <a16:creationId xmlns:a16="http://schemas.microsoft.com/office/drawing/2014/main" id="{5654AF29-CBD6-4D41-96D9-36F832616539}"/>
              </a:ext>
            </a:extLst>
          </p:cNvPr>
          <p:cNvSpPr txBox="1"/>
          <p:nvPr/>
        </p:nvSpPr>
        <p:spPr>
          <a:xfrm>
            <a:off x="9945813" y="3876549"/>
            <a:ext cx="986664" cy="3642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265" marR="113664" algn="ctr">
              <a:lnSpc>
                <a:spcPct val="100000"/>
              </a:lnSpc>
              <a:spcBef>
                <a:spcPts val="100"/>
              </a:spcBef>
            </a:pPr>
            <a:r>
              <a:rPr lang="ko-KR" altLang="en-US" sz="1100" b="1" spc="-25">
                <a:latin typeface="Malgun Gothic"/>
                <a:cs typeface="Malgun Gothic"/>
              </a:rPr>
              <a:t>나눔갤러리</a:t>
            </a:r>
            <a:endParaRPr lang="en-US" altLang="ko-KR" sz="1100" b="1" spc="-25">
              <a:latin typeface="Malgun Gothic"/>
              <a:cs typeface="Malgun Gothic"/>
            </a:endParaRPr>
          </a:p>
          <a:p>
            <a:pPr marL="88265" marR="113664" algn="ctr">
              <a:lnSpc>
                <a:spcPct val="100000"/>
              </a:lnSpc>
              <a:spcBef>
                <a:spcPts val="100"/>
              </a:spcBef>
            </a:pPr>
            <a:r>
              <a:rPr lang="ko-KR" altLang="en-US" sz="1100" b="1" spc="-25">
                <a:latin typeface="Malgun Gothic"/>
                <a:cs typeface="Malgun Gothic"/>
              </a:rPr>
              <a:t>안내판</a:t>
            </a:r>
            <a:endParaRPr sz="1100">
              <a:latin typeface="Malgun Gothic"/>
              <a:cs typeface="Malgun Gothic"/>
            </a:endParaRPr>
          </a:p>
        </p:txBody>
      </p:sp>
      <p:sp>
        <p:nvSpPr>
          <p:cNvPr id="35" name="object 17">
            <a:extLst>
              <a:ext uri="{FF2B5EF4-FFF2-40B4-BE49-F238E27FC236}">
                <a16:creationId xmlns:a16="http://schemas.microsoft.com/office/drawing/2014/main" id="{536D1099-ABF6-48F7-9FD1-11883A53ACF6}"/>
              </a:ext>
            </a:extLst>
          </p:cNvPr>
          <p:cNvSpPr txBox="1"/>
          <p:nvPr/>
        </p:nvSpPr>
        <p:spPr>
          <a:xfrm>
            <a:off x="9949814" y="4479050"/>
            <a:ext cx="986664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265" marR="113664" algn="ctr">
              <a:lnSpc>
                <a:spcPct val="100000"/>
              </a:lnSpc>
              <a:spcBef>
                <a:spcPts val="100"/>
              </a:spcBef>
            </a:pPr>
            <a:r>
              <a:rPr lang="ko-KR" altLang="en-US" sz="1000" b="1" spc="-25">
                <a:latin typeface="Malgun Gothic"/>
                <a:cs typeface="Malgun Gothic"/>
              </a:rPr>
              <a:t>해당 공간 전시 불가</a:t>
            </a:r>
            <a:endParaRPr sz="1000">
              <a:latin typeface="Malgun Gothic"/>
              <a:cs typeface="Malgun Gothic"/>
            </a:endParaRPr>
          </a:p>
        </p:txBody>
      </p:sp>
      <p:pic>
        <p:nvPicPr>
          <p:cNvPr id="37" name="그림 36">
            <a:extLst>
              <a:ext uri="{FF2B5EF4-FFF2-40B4-BE49-F238E27FC236}">
                <a16:creationId xmlns:a16="http://schemas.microsoft.com/office/drawing/2014/main" id="{664C8EFA-99F7-4C6C-BBAD-69C66D4B87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200" y="4931791"/>
            <a:ext cx="2927699" cy="184441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>
            <a:extLst>
              <a:ext uri="{FF2B5EF4-FFF2-40B4-BE49-F238E27FC236}">
                <a16:creationId xmlns:a16="http://schemas.microsoft.com/office/drawing/2014/main" id="{93198956-F7B5-47EE-8AF2-F0EAAD541986}"/>
              </a:ext>
            </a:extLst>
          </p:cNvPr>
          <p:cNvSpPr/>
          <p:nvPr/>
        </p:nvSpPr>
        <p:spPr>
          <a:xfrm>
            <a:off x="228600" y="1668618"/>
            <a:ext cx="2549968" cy="3061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08" name="직선 연결선 107">
            <a:extLst>
              <a:ext uri="{FF2B5EF4-FFF2-40B4-BE49-F238E27FC236}">
                <a16:creationId xmlns:a16="http://schemas.microsoft.com/office/drawing/2014/main" id="{484F8485-1A8F-4D31-AC78-143453C5D1E0}"/>
              </a:ext>
            </a:extLst>
          </p:cNvPr>
          <p:cNvCxnSpPr/>
          <p:nvPr/>
        </p:nvCxnSpPr>
        <p:spPr>
          <a:xfrm>
            <a:off x="160848" y="2133600"/>
            <a:ext cx="8946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object 31">
            <a:extLst>
              <a:ext uri="{FF2B5EF4-FFF2-40B4-BE49-F238E27FC236}">
                <a16:creationId xmlns:a16="http://schemas.microsoft.com/office/drawing/2014/main" id="{A4188C81-6D12-458E-9ADB-C9F0E100B556}"/>
              </a:ext>
            </a:extLst>
          </p:cNvPr>
          <p:cNvSpPr txBox="1"/>
          <p:nvPr/>
        </p:nvSpPr>
        <p:spPr>
          <a:xfrm>
            <a:off x="74930" y="5206289"/>
            <a:ext cx="38227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b="1" spc="-25" dirty="0">
                <a:latin typeface="Malgun Gothic"/>
                <a:cs typeface="Malgun Gothic"/>
              </a:rPr>
              <a:t>현장 사진</a:t>
            </a:r>
            <a:endParaRPr sz="1400" dirty="0">
              <a:latin typeface="Malgun Gothic"/>
              <a:cs typeface="Malgun Gothic"/>
            </a:endParaRPr>
          </a:p>
        </p:txBody>
      </p:sp>
      <p:cxnSp>
        <p:nvCxnSpPr>
          <p:cNvPr id="111" name="직선 연결선 110">
            <a:extLst>
              <a:ext uri="{FF2B5EF4-FFF2-40B4-BE49-F238E27FC236}">
                <a16:creationId xmlns:a16="http://schemas.microsoft.com/office/drawing/2014/main" id="{76B76D2D-7071-425D-AA24-F16ABE9E270A}"/>
              </a:ext>
            </a:extLst>
          </p:cNvPr>
          <p:cNvCxnSpPr>
            <a:cxnSpLocks/>
          </p:cNvCxnSpPr>
          <p:nvPr/>
        </p:nvCxnSpPr>
        <p:spPr>
          <a:xfrm>
            <a:off x="160848" y="1905000"/>
            <a:ext cx="0" cy="533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직선 연결선 113">
            <a:extLst>
              <a:ext uri="{FF2B5EF4-FFF2-40B4-BE49-F238E27FC236}">
                <a16:creationId xmlns:a16="http://schemas.microsoft.com/office/drawing/2014/main" id="{1DF32F83-4E2B-4745-86E7-4728D5D5F8B3}"/>
              </a:ext>
            </a:extLst>
          </p:cNvPr>
          <p:cNvCxnSpPr>
            <a:cxnSpLocks/>
          </p:cNvCxnSpPr>
          <p:nvPr/>
        </p:nvCxnSpPr>
        <p:spPr>
          <a:xfrm>
            <a:off x="1055473" y="2133600"/>
            <a:ext cx="1073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직선 연결선 115">
            <a:extLst>
              <a:ext uri="{FF2B5EF4-FFF2-40B4-BE49-F238E27FC236}">
                <a16:creationId xmlns:a16="http://schemas.microsoft.com/office/drawing/2014/main" id="{A69208A5-FDB0-439D-9CD4-788C97455991}"/>
              </a:ext>
            </a:extLst>
          </p:cNvPr>
          <p:cNvCxnSpPr>
            <a:cxnSpLocks/>
          </p:cNvCxnSpPr>
          <p:nvPr/>
        </p:nvCxnSpPr>
        <p:spPr>
          <a:xfrm>
            <a:off x="1162775" y="2133600"/>
            <a:ext cx="41982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직선 연결선 122">
            <a:extLst>
              <a:ext uri="{FF2B5EF4-FFF2-40B4-BE49-F238E27FC236}">
                <a16:creationId xmlns:a16="http://schemas.microsoft.com/office/drawing/2014/main" id="{0E766207-F019-4D31-8A3B-F49F3C39CA50}"/>
              </a:ext>
            </a:extLst>
          </p:cNvPr>
          <p:cNvCxnSpPr/>
          <p:nvPr/>
        </p:nvCxnSpPr>
        <p:spPr>
          <a:xfrm>
            <a:off x="2153375" y="2133600"/>
            <a:ext cx="8946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직선 연결선 131">
            <a:extLst>
              <a:ext uri="{FF2B5EF4-FFF2-40B4-BE49-F238E27FC236}">
                <a16:creationId xmlns:a16="http://schemas.microsoft.com/office/drawing/2014/main" id="{D62CF91C-5211-40EA-9169-75B65F16C132}"/>
              </a:ext>
            </a:extLst>
          </p:cNvPr>
          <p:cNvCxnSpPr/>
          <p:nvPr/>
        </p:nvCxnSpPr>
        <p:spPr>
          <a:xfrm>
            <a:off x="3143975" y="2133600"/>
            <a:ext cx="8946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직선 연결선 132">
            <a:extLst>
              <a:ext uri="{FF2B5EF4-FFF2-40B4-BE49-F238E27FC236}">
                <a16:creationId xmlns:a16="http://schemas.microsoft.com/office/drawing/2014/main" id="{5D212C0E-5F99-4BE1-AC78-62CC2C4C854C}"/>
              </a:ext>
            </a:extLst>
          </p:cNvPr>
          <p:cNvCxnSpPr>
            <a:cxnSpLocks/>
          </p:cNvCxnSpPr>
          <p:nvPr/>
        </p:nvCxnSpPr>
        <p:spPr>
          <a:xfrm>
            <a:off x="160848" y="1143000"/>
            <a:ext cx="59351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직선 연결선 145">
            <a:extLst>
              <a:ext uri="{FF2B5EF4-FFF2-40B4-BE49-F238E27FC236}">
                <a16:creationId xmlns:a16="http://schemas.microsoft.com/office/drawing/2014/main" id="{B11C193A-580A-4A9C-AAA2-2BC26ED27140}"/>
              </a:ext>
            </a:extLst>
          </p:cNvPr>
          <p:cNvCxnSpPr/>
          <p:nvPr/>
        </p:nvCxnSpPr>
        <p:spPr>
          <a:xfrm>
            <a:off x="4145902" y="2133600"/>
            <a:ext cx="8946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직선 연결선 150">
            <a:extLst>
              <a:ext uri="{FF2B5EF4-FFF2-40B4-BE49-F238E27FC236}">
                <a16:creationId xmlns:a16="http://schemas.microsoft.com/office/drawing/2014/main" id="{F47BD2CB-75B6-4734-B179-0187408503BB}"/>
              </a:ext>
            </a:extLst>
          </p:cNvPr>
          <p:cNvCxnSpPr/>
          <p:nvPr/>
        </p:nvCxnSpPr>
        <p:spPr>
          <a:xfrm>
            <a:off x="5105399" y="2135434"/>
            <a:ext cx="8946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2" name="그룹 151">
            <a:extLst>
              <a:ext uri="{FF2B5EF4-FFF2-40B4-BE49-F238E27FC236}">
                <a16:creationId xmlns:a16="http://schemas.microsoft.com/office/drawing/2014/main" id="{DD9CCAB9-31AB-43B4-BF53-49BCAB278BF1}"/>
              </a:ext>
            </a:extLst>
          </p:cNvPr>
          <p:cNvGrpSpPr/>
          <p:nvPr/>
        </p:nvGrpSpPr>
        <p:grpSpPr>
          <a:xfrm>
            <a:off x="5964035" y="1905000"/>
            <a:ext cx="107302" cy="533400"/>
            <a:chOff x="2589360" y="990600"/>
            <a:chExt cx="107302" cy="533400"/>
          </a:xfrm>
        </p:grpSpPr>
        <p:cxnSp>
          <p:nvCxnSpPr>
            <p:cNvPr id="153" name="직선 연결선 152">
              <a:extLst>
                <a:ext uri="{FF2B5EF4-FFF2-40B4-BE49-F238E27FC236}">
                  <a16:creationId xmlns:a16="http://schemas.microsoft.com/office/drawing/2014/main" id="{FC72DF7D-D36B-47A1-AA45-ED8818D7CD05}"/>
                </a:ext>
              </a:extLst>
            </p:cNvPr>
            <p:cNvCxnSpPr>
              <a:cxnSpLocks/>
            </p:cNvCxnSpPr>
            <p:nvPr/>
          </p:nvCxnSpPr>
          <p:spPr>
            <a:xfrm>
              <a:off x="2589360" y="990600"/>
              <a:ext cx="0" cy="533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직선 연결선 153">
              <a:extLst>
                <a:ext uri="{FF2B5EF4-FFF2-40B4-BE49-F238E27FC236}">
                  <a16:creationId xmlns:a16="http://schemas.microsoft.com/office/drawing/2014/main" id="{D33AB192-9FD8-4BC8-97C0-11182A466D01}"/>
                </a:ext>
              </a:extLst>
            </p:cNvPr>
            <p:cNvCxnSpPr>
              <a:cxnSpLocks/>
            </p:cNvCxnSpPr>
            <p:nvPr/>
          </p:nvCxnSpPr>
          <p:spPr>
            <a:xfrm>
              <a:off x="2589360" y="1219200"/>
              <a:ext cx="10730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직선 연결선 154">
              <a:extLst>
                <a:ext uri="{FF2B5EF4-FFF2-40B4-BE49-F238E27FC236}">
                  <a16:creationId xmlns:a16="http://schemas.microsoft.com/office/drawing/2014/main" id="{BE2CAD3E-4517-46D9-8100-35E711C338B3}"/>
                </a:ext>
              </a:extLst>
            </p:cNvPr>
            <p:cNvCxnSpPr>
              <a:cxnSpLocks/>
            </p:cNvCxnSpPr>
            <p:nvPr/>
          </p:nvCxnSpPr>
          <p:spPr>
            <a:xfrm>
              <a:off x="2696662" y="990600"/>
              <a:ext cx="0" cy="533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0" name="object 7">
            <a:extLst>
              <a:ext uri="{FF2B5EF4-FFF2-40B4-BE49-F238E27FC236}">
                <a16:creationId xmlns:a16="http://schemas.microsoft.com/office/drawing/2014/main" id="{D9BA0986-B184-4FE3-BAA8-097F31EAA952}"/>
              </a:ext>
            </a:extLst>
          </p:cNvPr>
          <p:cNvSpPr txBox="1"/>
          <p:nvPr/>
        </p:nvSpPr>
        <p:spPr>
          <a:xfrm>
            <a:off x="3600561" y="96525"/>
            <a:ext cx="5254047" cy="5796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ko-KR" altLang="en-US" sz="1800" b="1">
                <a:latin typeface="Malgun Gothic"/>
                <a:cs typeface="Malgun Gothic"/>
              </a:rPr>
              <a:t>아름갤러리 </a:t>
            </a:r>
            <a:r>
              <a:rPr lang="ko-KR" altLang="en-US" sz="1800" b="1" spc="-20" dirty="0">
                <a:latin typeface="Malgun Gothic"/>
                <a:cs typeface="Malgun Gothic"/>
              </a:rPr>
              <a:t>전시구역</a:t>
            </a:r>
          </a:p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en-US" altLang="ko-KR" sz="1800" dirty="0">
                <a:latin typeface="Malgun Gothic"/>
                <a:cs typeface="Malgun Gothic"/>
              </a:rPr>
              <a:t>(A</a:t>
            </a:r>
            <a:r>
              <a:rPr lang="ko-KR" altLang="en-US" sz="1800" dirty="0">
                <a:latin typeface="Malgun Gothic"/>
                <a:cs typeface="Malgun Gothic"/>
              </a:rPr>
              <a:t>관 </a:t>
            </a:r>
            <a:r>
              <a:rPr lang="en-US" altLang="ko-KR" sz="1800" dirty="0">
                <a:latin typeface="Malgun Gothic"/>
                <a:cs typeface="Malgun Gothic"/>
              </a:rPr>
              <a:t>5</a:t>
            </a:r>
            <a:r>
              <a:rPr lang="ko-KR" altLang="en-US" sz="1800" dirty="0">
                <a:latin typeface="Malgun Gothic"/>
                <a:cs typeface="Malgun Gothic"/>
              </a:rPr>
              <a:t>층 중환자실</a:t>
            </a:r>
            <a:r>
              <a:rPr lang="en-US" altLang="ko-KR" sz="1800" dirty="0">
                <a:latin typeface="Malgun Gothic"/>
                <a:cs typeface="Malgun Gothic"/>
              </a:rPr>
              <a:t>&lt;-&gt; B</a:t>
            </a:r>
            <a:r>
              <a:rPr lang="ko-KR" altLang="en-US" sz="1800" dirty="0">
                <a:latin typeface="Malgun Gothic"/>
                <a:cs typeface="Malgun Gothic"/>
              </a:rPr>
              <a:t>관 </a:t>
            </a:r>
            <a:r>
              <a:rPr lang="en-US" altLang="ko-KR" sz="1800" dirty="0">
                <a:latin typeface="Malgun Gothic"/>
                <a:cs typeface="Malgun Gothic"/>
              </a:rPr>
              <a:t>5</a:t>
            </a:r>
            <a:r>
              <a:rPr lang="ko-KR" altLang="en-US" sz="1800">
                <a:latin typeface="Malgun Gothic"/>
                <a:cs typeface="Malgun Gothic"/>
              </a:rPr>
              <a:t>층 연결통로 인근</a:t>
            </a:r>
            <a:r>
              <a:rPr lang="en-US" altLang="ko-KR">
                <a:latin typeface="Malgun Gothic"/>
                <a:cs typeface="Malgun Gothic"/>
              </a:rPr>
              <a:t>)</a:t>
            </a:r>
            <a:endParaRPr lang="ko-KR" altLang="en-US" sz="1800" dirty="0">
              <a:latin typeface="Malgun Gothic"/>
              <a:cs typeface="Malgun Gothic"/>
            </a:endParaRPr>
          </a:p>
        </p:txBody>
      </p:sp>
      <p:sp>
        <p:nvSpPr>
          <p:cNvPr id="181" name="object 17">
            <a:extLst>
              <a:ext uri="{FF2B5EF4-FFF2-40B4-BE49-F238E27FC236}">
                <a16:creationId xmlns:a16="http://schemas.microsoft.com/office/drawing/2014/main" id="{F263599B-81A1-4900-AB06-71AA5BB4EEC0}"/>
              </a:ext>
            </a:extLst>
          </p:cNvPr>
          <p:cNvSpPr txBox="1"/>
          <p:nvPr/>
        </p:nvSpPr>
        <p:spPr>
          <a:xfrm>
            <a:off x="6553200" y="999898"/>
            <a:ext cx="83357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265" marR="113664" algn="just">
              <a:lnSpc>
                <a:spcPct val="100000"/>
              </a:lnSpc>
              <a:spcBef>
                <a:spcPts val="100"/>
              </a:spcBef>
            </a:pPr>
            <a:r>
              <a:rPr lang="en-US" altLang="ko-KR" sz="1200" b="1" dirty="0">
                <a:latin typeface="Malgun Gothic"/>
                <a:cs typeface="Malgun Gothic"/>
              </a:rPr>
              <a:t>A</a:t>
            </a:r>
            <a:r>
              <a:rPr lang="ko-KR" altLang="en-US" sz="1200" b="1" dirty="0">
                <a:latin typeface="Malgun Gothic"/>
                <a:cs typeface="Malgun Gothic"/>
              </a:rPr>
              <a:t>관 </a:t>
            </a:r>
            <a:r>
              <a:rPr lang="en-US" altLang="ko-KR" sz="1200" b="1" dirty="0">
                <a:latin typeface="Malgun Gothic"/>
                <a:cs typeface="Malgun Gothic"/>
              </a:rPr>
              <a:t>5</a:t>
            </a:r>
            <a:r>
              <a:rPr lang="ko-KR" altLang="en-US" sz="1200" b="1" dirty="0">
                <a:latin typeface="Malgun Gothic"/>
                <a:cs typeface="Malgun Gothic"/>
              </a:rPr>
              <a:t>층 중환자실</a:t>
            </a:r>
            <a:endParaRPr sz="1200" b="1" dirty="0">
              <a:latin typeface="Malgun Gothic"/>
              <a:cs typeface="Malgun Gothic"/>
            </a:endParaRPr>
          </a:p>
        </p:txBody>
      </p:sp>
      <p:sp>
        <p:nvSpPr>
          <p:cNvPr id="182" name="object 29">
            <a:extLst>
              <a:ext uri="{FF2B5EF4-FFF2-40B4-BE49-F238E27FC236}">
                <a16:creationId xmlns:a16="http://schemas.microsoft.com/office/drawing/2014/main" id="{EEFA720F-99A9-4B75-8120-35CDFB0091CE}"/>
              </a:ext>
            </a:extLst>
          </p:cNvPr>
          <p:cNvSpPr txBox="1"/>
          <p:nvPr/>
        </p:nvSpPr>
        <p:spPr>
          <a:xfrm>
            <a:off x="11196319" y="167338"/>
            <a:ext cx="900493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u="sng" spc="-10">
                <a:uFill>
                  <a:solidFill>
                    <a:srgbClr val="000000"/>
                  </a:solidFill>
                </a:uFill>
                <a:latin typeface="Malgun Gothic"/>
                <a:cs typeface="Malgun Gothic"/>
              </a:rPr>
              <a:t>(</a:t>
            </a:r>
            <a:r>
              <a:rPr sz="1400" u="sng" spc="-10">
                <a:uFill>
                  <a:solidFill>
                    <a:srgbClr val="000000"/>
                  </a:solidFill>
                </a:uFill>
                <a:latin typeface="Malgun Gothic"/>
                <a:cs typeface="Malgun Gothic"/>
              </a:rPr>
              <a:t>단위:mm</a:t>
            </a:r>
            <a:r>
              <a:rPr lang="en-US" sz="1400" u="sng" spc="-10">
                <a:uFill>
                  <a:solidFill>
                    <a:srgbClr val="000000"/>
                  </a:solidFill>
                </a:uFill>
                <a:latin typeface="Malgun Gothic"/>
                <a:cs typeface="Malgun Gothic"/>
              </a:rPr>
              <a:t>)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183" name="object 17">
            <a:extLst>
              <a:ext uri="{FF2B5EF4-FFF2-40B4-BE49-F238E27FC236}">
                <a16:creationId xmlns:a16="http://schemas.microsoft.com/office/drawing/2014/main" id="{76CA2D50-8D87-4501-9C8B-2B94F6F8203B}"/>
              </a:ext>
            </a:extLst>
          </p:cNvPr>
          <p:cNvSpPr txBox="1"/>
          <p:nvPr/>
        </p:nvSpPr>
        <p:spPr>
          <a:xfrm>
            <a:off x="6728070" y="2072955"/>
            <a:ext cx="471398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265" marR="113664" algn="just">
              <a:lnSpc>
                <a:spcPct val="100000"/>
              </a:lnSpc>
              <a:spcBef>
                <a:spcPts val="100"/>
              </a:spcBef>
            </a:pPr>
            <a:r>
              <a:rPr lang="en-US" altLang="ko-KR" sz="1200" b="1">
                <a:latin typeface="Malgun Gothic"/>
                <a:cs typeface="Malgun Gothic"/>
              </a:rPr>
              <a:t>E/V</a:t>
            </a:r>
            <a:endParaRPr sz="1200" b="1" dirty="0">
              <a:latin typeface="Malgun Gothic"/>
              <a:cs typeface="Malgun Gothic"/>
            </a:endParaRPr>
          </a:p>
        </p:txBody>
      </p:sp>
      <p:sp>
        <p:nvSpPr>
          <p:cNvPr id="184" name="object 22">
            <a:extLst>
              <a:ext uri="{FF2B5EF4-FFF2-40B4-BE49-F238E27FC236}">
                <a16:creationId xmlns:a16="http://schemas.microsoft.com/office/drawing/2014/main" id="{6B682219-4CC6-477E-8CC1-1894B68EDC4C}"/>
              </a:ext>
            </a:extLst>
          </p:cNvPr>
          <p:cNvSpPr/>
          <p:nvPr/>
        </p:nvSpPr>
        <p:spPr>
          <a:xfrm>
            <a:off x="6122821" y="2743207"/>
            <a:ext cx="56312" cy="838194"/>
          </a:xfrm>
          <a:custGeom>
            <a:avLst/>
            <a:gdLst/>
            <a:ahLst/>
            <a:cxnLst/>
            <a:rect l="l" t="t" r="r" b="b"/>
            <a:pathLst>
              <a:path w="79375" h="1753870">
                <a:moveTo>
                  <a:pt x="31685" y="1677670"/>
                </a:moveTo>
                <a:lnTo>
                  <a:pt x="0" y="1677670"/>
                </a:lnTo>
                <a:lnTo>
                  <a:pt x="37897" y="1753870"/>
                </a:lnTo>
                <a:lnTo>
                  <a:pt x="69763" y="1690370"/>
                </a:lnTo>
                <a:lnTo>
                  <a:pt x="31661" y="1690370"/>
                </a:lnTo>
                <a:lnTo>
                  <a:pt x="31685" y="1677670"/>
                </a:lnTo>
                <a:close/>
              </a:path>
              <a:path w="79375" h="1753870">
                <a:moveTo>
                  <a:pt x="47384" y="63500"/>
                </a:moveTo>
                <a:lnTo>
                  <a:pt x="34684" y="63500"/>
                </a:lnTo>
                <a:lnTo>
                  <a:pt x="31685" y="1677670"/>
                </a:lnTo>
                <a:lnTo>
                  <a:pt x="31661" y="1690370"/>
                </a:lnTo>
                <a:lnTo>
                  <a:pt x="44361" y="1690370"/>
                </a:lnTo>
                <a:lnTo>
                  <a:pt x="47360" y="76327"/>
                </a:lnTo>
                <a:lnTo>
                  <a:pt x="47384" y="63500"/>
                </a:lnTo>
                <a:close/>
              </a:path>
              <a:path w="79375" h="1753870">
                <a:moveTo>
                  <a:pt x="76136" y="1677670"/>
                </a:moveTo>
                <a:lnTo>
                  <a:pt x="44385" y="1677670"/>
                </a:lnTo>
                <a:lnTo>
                  <a:pt x="44361" y="1690370"/>
                </a:lnTo>
                <a:lnTo>
                  <a:pt x="69763" y="1690370"/>
                </a:lnTo>
                <a:lnTo>
                  <a:pt x="76136" y="1677670"/>
                </a:lnTo>
                <a:close/>
              </a:path>
              <a:path w="79375" h="1753870">
                <a:moveTo>
                  <a:pt x="41148" y="0"/>
                </a:moveTo>
                <a:lnTo>
                  <a:pt x="2780" y="76327"/>
                </a:lnTo>
                <a:lnTo>
                  <a:pt x="34660" y="76327"/>
                </a:lnTo>
                <a:lnTo>
                  <a:pt x="34684" y="63500"/>
                </a:lnTo>
                <a:lnTo>
                  <a:pt x="72729" y="63500"/>
                </a:lnTo>
                <a:lnTo>
                  <a:pt x="41148" y="0"/>
                </a:lnTo>
                <a:close/>
              </a:path>
              <a:path w="79375" h="1753870">
                <a:moveTo>
                  <a:pt x="72729" y="63500"/>
                </a:moveTo>
                <a:lnTo>
                  <a:pt x="47384" y="63500"/>
                </a:lnTo>
                <a:lnTo>
                  <a:pt x="47360" y="76327"/>
                </a:lnTo>
                <a:lnTo>
                  <a:pt x="79108" y="76327"/>
                </a:lnTo>
                <a:lnTo>
                  <a:pt x="72729" y="6350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28">
            <a:extLst>
              <a:ext uri="{FF2B5EF4-FFF2-40B4-BE49-F238E27FC236}">
                <a16:creationId xmlns:a16="http://schemas.microsoft.com/office/drawing/2014/main" id="{A86DB3EB-D2B1-45E5-B59C-CA360B5A5F5E}"/>
              </a:ext>
            </a:extLst>
          </p:cNvPr>
          <p:cNvSpPr txBox="1"/>
          <p:nvPr/>
        </p:nvSpPr>
        <p:spPr>
          <a:xfrm>
            <a:off x="6222085" y="3038953"/>
            <a:ext cx="471398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altLang="ko-KR" sz="1100" spc="-25">
                <a:latin typeface="Malgun Gothic"/>
                <a:cs typeface="Malgun Gothic"/>
              </a:rPr>
              <a:t>2200</a:t>
            </a:r>
            <a:endParaRPr sz="1100" dirty="0">
              <a:latin typeface="Malgun Gothic"/>
              <a:cs typeface="Malgun Gothic"/>
            </a:endParaRPr>
          </a:p>
        </p:txBody>
      </p:sp>
      <p:cxnSp>
        <p:nvCxnSpPr>
          <p:cNvPr id="208" name="직선 연결선 207">
            <a:extLst>
              <a:ext uri="{FF2B5EF4-FFF2-40B4-BE49-F238E27FC236}">
                <a16:creationId xmlns:a16="http://schemas.microsoft.com/office/drawing/2014/main" id="{505985B8-B200-49E6-B196-87DE54385D5E}"/>
              </a:ext>
            </a:extLst>
          </p:cNvPr>
          <p:cNvCxnSpPr>
            <a:cxnSpLocks/>
          </p:cNvCxnSpPr>
          <p:nvPr/>
        </p:nvCxnSpPr>
        <p:spPr>
          <a:xfrm>
            <a:off x="165383" y="908260"/>
            <a:ext cx="0" cy="533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직선 연결선 209">
            <a:extLst>
              <a:ext uri="{FF2B5EF4-FFF2-40B4-BE49-F238E27FC236}">
                <a16:creationId xmlns:a16="http://schemas.microsoft.com/office/drawing/2014/main" id="{466E2FFA-3A5A-4EC9-9221-BBFDD8C580E2}"/>
              </a:ext>
            </a:extLst>
          </p:cNvPr>
          <p:cNvCxnSpPr>
            <a:cxnSpLocks/>
          </p:cNvCxnSpPr>
          <p:nvPr/>
        </p:nvCxnSpPr>
        <p:spPr>
          <a:xfrm>
            <a:off x="6096000" y="908260"/>
            <a:ext cx="0" cy="533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3" name="object 22">
            <a:extLst>
              <a:ext uri="{FF2B5EF4-FFF2-40B4-BE49-F238E27FC236}">
                <a16:creationId xmlns:a16="http://schemas.microsoft.com/office/drawing/2014/main" id="{CE134A32-5C4D-4C4D-A426-66A69AD99455}"/>
              </a:ext>
            </a:extLst>
          </p:cNvPr>
          <p:cNvSpPr/>
          <p:nvPr/>
        </p:nvSpPr>
        <p:spPr>
          <a:xfrm>
            <a:off x="6122822" y="3651466"/>
            <a:ext cx="50040" cy="331948"/>
          </a:xfrm>
          <a:custGeom>
            <a:avLst/>
            <a:gdLst/>
            <a:ahLst/>
            <a:cxnLst/>
            <a:rect l="l" t="t" r="r" b="b"/>
            <a:pathLst>
              <a:path w="79375" h="1753870">
                <a:moveTo>
                  <a:pt x="31685" y="1677670"/>
                </a:moveTo>
                <a:lnTo>
                  <a:pt x="0" y="1677670"/>
                </a:lnTo>
                <a:lnTo>
                  <a:pt x="37897" y="1753870"/>
                </a:lnTo>
                <a:lnTo>
                  <a:pt x="69763" y="1690370"/>
                </a:lnTo>
                <a:lnTo>
                  <a:pt x="31661" y="1690370"/>
                </a:lnTo>
                <a:lnTo>
                  <a:pt x="31685" y="1677670"/>
                </a:lnTo>
                <a:close/>
              </a:path>
              <a:path w="79375" h="1753870">
                <a:moveTo>
                  <a:pt x="47384" y="63500"/>
                </a:moveTo>
                <a:lnTo>
                  <a:pt x="34684" y="63500"/>
                </a:lnTo>
                <a:lnTo>
                  <a:pt x="31685" y="1677670"/>
                </a:lnTo>
                <a:lnTo>
                  <a:pt x="31661" y="1690370"/>
                </a:lnTo>
                <a:lnTo>
                  <a:pt x="44361" y="1690370"/>
                </a:lnTo>
                <a:lnTo>
                  <a:pt x="47360" y="76327"/>
                </a:lnTo>
                <a:lnTo>
                  <a:pt x="47384" y="63500"/>
                </a:lnTo>
                <a:close/>
              </a:path>
              <a:path w="79375" h="1753870">
                <a:moveTo>
                  <a:pt x="76136" y="1677670"/>
                </a:moveTo>
                <a:lnTo>
                  <a:pt x="44385" y="1677670"/>
                </a:lnTo>
                <a:lnTo>
                  <a:pt x="44361" y="1690370"/>
                </a:lnTo>
                <a:lnTo>
                  <a:pt x="69763" y="1690370"/>
                </a:lnTo>
                <a:lnTo>
                  <a:pt x="76136" y="1677670"/>
                </a:lnTo>
                <a:close/>
              </a:path>
              <a:path w="79375" h="1753870">
                <a:moveTo>
                  <a:pt x="41148" y="0"/>
                </a:moveTo>
                <a:lnTo>
                  <a:pt x="2780" y="76327"/>
                </a:lnTo>
                <a:lnTo>
                  <a:pt x="34660" y="76327"/>
                </a:lnTo>
                <a:lnTo>
                  <a:pt x="34684" y="63500"/>
                </a:lnTo>
                <a:lnTo>
                  <a:pt x="72729" y="63500"/>
                </a:lnTo>
                <a:lnTo>
                  <a:pt x="41148" y="0"/>
                </a:lnTo>
                <a:close/>
              </a:path>
              <a:path w="79375" h="1753870">
                <a:moveTo>
                  <a:pt x="72729" y="63500"/>
                </a:moveTo>
                <a:lnTo>
                  <a:pt x="47384" y="63500"/>
                </a:lnTo>
                <a:lnTo>
                  <a:pt x="47360" y="76327"/>
                </a:lnTo>
                <a:lnTo>
                  <a:pt x="79108" y="76327"/>
                </a:lnTo>
                <a:lnTo>
                  <a:pt x="72729" y="6350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28">
            <a:extLst>
              <a:ext uri="{FF2B5EF4-FFF2-40B4-BE49-F238E27FC236}">
                <a16:creationId xmlns:a16="http://schemas.microsoft.com/office/drawing/2014/main" id="{D50E0B57-8F2D-4DD6-8EEF-ED6FA28DB096}"/>
              </a:ext>
            </a:extLst>
          </p:cNvPr>
          <p:cNvSpPr txBox="1"/>
          <p:nvPr/>
        </p:nvSpPr>
        <p:spPr>
          <a:xfrm>
            <a:off x="6231806" y="3698406"/>
            <a:ext cx="285022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altLang="ko-KR" sz="1100" spc="-25">
                <a:latin typeface="Malgun Gothic"/>
                <a:cs typeface="Malgun Gothic"/>
              </a:rPr>
              <a:t>600</a:t>
            </a:r>
            <a:endParaRPr sz="1100" dirty="0">
              <a:latin typeface="Malgun Gothic"/>
              <a:cs typeface="Malgun Gothic"/>
            </a:endParaRPr>
          </a:p>
        </p:txBody>
      </p:sp>
      <p:sp>
        <p:nvSpPr>
          <p:cNvPr id="317" name="object 28">
            <a:extLst>
              <a:ext uri="{FF2B5EF4-FFF2-40B4-BE49-F238E27FC236}">
                <a16:creationId xmlns:a16="http://schemas.microsoft.com/office/drawing/2014/main" id="{9B0357C5-844D-42E5-887E-DD8F9E13E018}"/>
              </a:ext>
            </a:extLst>
          </p:cNvPr>
          <p:cNvSpPr txBox="1"/>
          <p:nvPr/>
        </p:nvSpPr>
        <p:spPr>
          <a:xfrm>
            <a:off x="2804272" y="1219114"/>
            <a:ext cx="700928" cy="2596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altLang="ko-KR" sz="1600" spc="-25">
                <a:solidFill>
                  <a:schemeClr val="tx1"/>
                </a:solidFill>
                <a:latin typeface="Malgun Gothic"/>
                <a:cs typeface="Malgun Gothic"/>
              </a:rPr>
              <a:t>21,100</a:t>
            </a:r>
            <a:endParaRPr sz="1600" dirty="0">
              <a:solidFill>
                <a:schemeClr val="tx1"/>
              </a:solidFill>
              <a:latin typeface="Malgun Gothic"/>
              <a:cs typeface="Malgun Gothic"/>
            </a:endParaRPr>
          </a:p>
        </p:txBody>
      </p:sp>
      <p:sp>
        <p:nvSpPr>
          <p:cNvPr id="220" name="object 22">
            <a:extLst>
              <a:ext uri="{FF2B5EF4-FFF2-40B4-BE49-F238E27FC236}">
                <a16:creationId xmlns:a16="http://schemas.microsoft.com/office/drawing/2014/main" id="{3DC43473-D570-4538-80F1-BD84A7008D93}"/>
              </a:ext>
            </a:extLst>
          </p:cNvPr>
          <p:cNvSpPr/>
          <p:nvPr/>
        </p:nvSpPr>
        <p:spPr>
          <a:xfrm rot="5400000">
            <a:off x="8104568" y="2321893"/>
            <a:ext cx="45719" cy="683664"/>
          </a:xfrm>
          <a:custGeom>
            <a:avLst/>
            <a:gdLst/>
            <a:ahLst/>
            <a:cxnLst/>
            <a:rect l="l" t="t" r="r" b="b"/>
            <a:pathLst>
              <a:path w="79375" h="1753870">
                <a:moveTo>
                  <a:pt x="31685" y="1677670"/>
                </a:moveTo>
                <a:lnTo>
                  <a:pt x="0" y="1677670"/>
                </a:lnTo>
                <a:lnTo>
                  <a:pt x="37897" y="1753870"/>
                </a:lnTo>
                <a:lnTo>
                  <a:pt x="69763" y="1690370"/>
                </a:lnTo>
                <a:lnTo>
                  <a:pt x="31661" y="1690370"/>
                </a:lnTo>
                <a:lnTo>
                  <a:pt x="31685" y="1677670"/>
                </a:lnTo>
                <a:close/>
              </a:path>
              <a:path w="79375" h="1753870">
                <a:moveTo>
                  <a:pt x="47384" y="63500"/>
                </a:moveTo>
                <a:lnTo>
                  <a:pt x="34684" y="63500"/>
                </a:lnTo>
                <a:lnTo>
                  <a:pt x="31685" y="1677670"/>
                </a:lnTo>
                <a:lnTo>
                  <a:pt x="31661" y="1690370"/>
                </a:lnTo>
                <a:lnTo>
                  <a:pt x="44361" y="1690370"/>
                </a:lnTo>
                <a:lnTo>
                  <a:pt x="47360" y="76327"/>
                </a:lnTo>
                <a:lnTo>
                  <a:pt x="47384" y="63500"/>
                </a:lnTo>
                <a:close/>
              </a:path>
              <a:path w="79375" h="1753870">
                <a:moveTo>
                  <a:pt x="76136" y="1677670"/>
                </a:moveTo>
                <a:lnTo>
                  <a:pt x="44385" y="1677670"/>
                </a:lnTo>
                <a:lnTo>
                  <a:pt x="44361" y="1690370"/>
                </a:lnTo>
                <a:lnTo>
                  <a:pt x="69763" y="1690370"/>
                </a:lnTo>
                <a:lnTo>
                  <a:pt x="76136" y="1677670"/>
                </a:lnTo>
                <a:close/>
              </a:path>
              <a:path w="79375" h="1753870">
                <a:moveTo>
                  <a:pt x="41148" y="0"/>
                </a:moveTo>
                <a:lnTo>
                  <a:pt x="2780" y="76327"/>
                </a:lnTo>
                <a:lnTo>
                  <a:pt x="34660" y="76327"/>
                </a:lnTo>
                <a:lnTo>
                  <a:pt x="34684" y="63500"/>
                </a:lnTo>
                <a:lnTo>
                  <a:pt x="72729" y="63500"/>
                </a:lnTo>
                <a:lnTo>
                  <a:pt x="41148" y="0"/>
                </a:lnTo>
                <a:close/>
              </a:path>
              <a:path w="79375" h="1753870">
                <a:moveTo>
                  <a:pt x="72729" y="63500"/>
                </a:moveTo>
                <a:lnTo>
                  <a:pt x="47384" y="63500"/>
                </a:lnTo>
                <a:lnTo>
                  <a:pt x="47360" y="76327"/>
                </a:lnTo>
                <a:lnTo>
                  <a:pt x="79108" y="76327"/>
                </a:lnTo>
                <a:lnTo>
                  <a:pt x="72729" y="6350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">
            <a:extLst>
              <a:ext uri="{FF2B5EF4-FFF2-40B4-BE49-F238E27FC236}">
                <a16:creationId xmlns:a16="http://schemas.microsoft.com/office/drawing/2014/main" id="{8FE31868-114F-4544-98DC-CF1C1A9FABE8}"/>
              </a:ext>
            </a:extLst>
          </p:cNvPr>
          <p:cNvSpPr txBox="1"/>
          <p:nvPr/>
        </p:nvSpPr>
        <p:spPr>
          <a:xfrm>
            <a:off x="76541" y="1668618"/>
            <a:ext cx="304459" cy="18946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1100" spc="-25">
                <a:solidFill>
                  <a:schemeClr val="tx1"/>
                </a:solidFill>
                <a:latin typeface="Malgun Gothic"/>
                <a:cs typeface="Malgun Gothic"/>
              </a:rPr>
              <a:t>450</a:t>
            </a:r>
            <a:endParaRPr sz="1100" dirty="0">
              <a:solidFill>
                <a:schemeClr val="tx1"/>
              </a:solidFill>
              <a:latin typeface="Malgun Gothic"/>
              <a:cs typeface="Malgun Gothic"/>
            </a:endParaRPr>
          </a:p>
        </p:txBody>
      </p:sp>
      <p:cxnSp>
        <p:nvCxnSpPr>
          <p:cNvPr id="333" name="직선 연결선 332">
            <a:extLst>
              <a:ext uri="{FF2B5EF4-FFF2-40B4-BE49-F238E27FC236}">
                <a16:creationId xmlns:a16="http://schemas.microsoft.com/office/drawing/2014/main" id="{1AE13982-E281-493F-AE33-E71DED39CAC8}"/>
              </a:ext>
            </a:extLst>
          </p:cNvPr>
          <p:cNvCxnSpPr>
            <a:cxnSpLocks/>
          </p:cNvCxnSpPr>
          <p:nvPr/>
        </p:nvCxnSpPr>
        <p:spPr>
          <a:xfrm>
            <a:off x="257692" y="1905000"/>
            <a:ext cx="0" cy="533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4" name="object 22">
            <a:extLst>
              <a:ext uri="{FF2B5EF4-FFF2-40B4-BE49-F238E27FC236}">
                <a16:creationId xmlns:a16="http://schemas.microsoft.com/office/drawing/2014/main" id="{ECA82C2C-54F8-444D-BF9F-B2BBF082786D}"/>
              </a:ext>
            </a:extLst>
          </p:cNvPr>
          <p:cNvSpPr/>
          <p:nvPr/>
        </p:nvSpPr>
        <p:spPr>
          <a:xfrm rot="5400000">
            <a:off x="172861" y="1813181"/>
            <a:ext cx="76053" cy="107294"/>
          </a:xfrm>
          <a:custGeom>
            <a:avLst/>
            <a:gdLst/>
            <a:ahLst/>
            <a:cxnLst/>
            <a:rect l="l" t="t" r="r" b="b"/>
            <a:pathLst>
              <a:path w="79375" h="1753870">
                <a:moveTo>
                  <a:pt x="31685" y="1677670"/>
                </a:moveTo>
                <a:lnTo>
                  <a:pt x="0" y="1677670"/>
                </a:lnTo>
                <a:lnTo>
                  <a:pt x="37897" y="1753870"/>
                </a:lnTo>
                <a:lnTo>
                  <a:pt x="69763" y="1690370"/>
                </a:lnTo>
                <a:lnTo>
                  <a:pt x="31661" y="1690370"/>
                </a:lnTo>
                <a:lnTo>
                  <a:pt x="31685" y="1677670"/>
                </a:lnTo>
                <a:close/>
              </a:path>
              <a:path w="79375" h="1753870">
                <a:moveTo>
                  <a:pt x="47384" y="63500"/>
                </a:moveTo>
                <a:lnTo>
                  <a:pt x="34684" y="63500"/>
                </a:lnTo>
                <a:lnTo>
                  <a:pt x="31685" y="1677670"/>
                </a:lnTo>
                <a:lnTo>
                  <a:pt x="31661" y="1690370"/>
                </a:lnTo>
                <a:lnTo>
                  <a:pt x="44361" y="1690370"/>
                </a:lnTo>
                <a:lnTo>
                  <a:pt x="47360" y="76327"/>
                </a:lnTo>
                <a:lnTo>
                  <a:pt x="47384" y="63500"/>
                </a:lnTo>
                <a:close/>
              </a:path>
              <a:path w="79375" h="1753870">
                <a:moveTo>
                  <a:pt x="76136" y="1677670"/>
                </a:moveTo>
                <a:lnTo>
                  <a:pt x="44385" y="1677670"/>
                </a:lnTo>
                <a:lnTo>
                  <a:pt x="44361" y="1690370"/>
                </a:lnTo>
                <a:lnTo>
                  <a:pt x="69763" y="1690370"/>
                </a:lnTo>
                <a:lnTo>
                  <a:pt x="76136" y="1677670"/>
                </a:lnTo>
                <a:close/>
              </a:path>
              <a:path w="79375" h="1753870">
                <a:moveTo>
                  <a:pt x="41148" y="0"/>
                </a:moveTo>
                <a:lnTo>
                  <a:pt x="2780" y="76327"/>
                </a:lnTo>
                <a:lnTo>
                  <a:pt x="34660" y="76327"/>
                </a:lnTo>
                <a:lnTo>
                  <a:pt x="34684" y="63500"/>
                </a:lnTo>
                <a:lnTo>
                  <a:pt x="72729" y="63500"/>
                </a:lnTo>
                <a:lnTo>
                  <a:pt x="41148" y="0"/>
                </a:lnTo>
                <a:close/>
              </a:path>
              <a:path w="79375" h="1753870">
                <a:moveTo>
                  <a:pt x="72729" y="63500"/>
                </a:moveTo>
                <a:lnTo>
                  <a:pt x="47384" y="63500"/>
                </a:lnTo>
                <a:lnTo>
                  <a:pt x="47360" y="76327"/>
                </a:lnTo>
                <a:lnTo>
                  <a:pt x="79108" y="76327"/>
                </a:lnTo>
                <a:lnTo>
                  <a:pt x="72729" y="6350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>
              <a:solidFill>
                <a:schemeClr val="tx1"/>
              </a:solidFill>
            </a:endParaRPr>
          </a:p>
        </p:txBody>
      </p:sp>
      <p:pic>
        <p:nvPicPr>
          <p:cNvPr id="280" name="그림 279">
            <a:extLst>
              <a:ext uri="{FF2B5EF4-FFF2-40B4-BE49-F238E27FC236}">
                <a16:creationId xmlns:a16="http://schemas.microsoft.com/office/drawing/2014/main" id="{CF82C8B7-B2E4-46F5-B74B-A95A1A0886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4272045"/>
            <a:ext cx="3048000" cy="2509753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14FADE56-DC49-486B-815A-E1375F7847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0850"/>
          <a:stretch/>
        </p:blipFill>
        <p:spPr>
          <a:xfrm>
            <a:off x="3657600" y="4272045"/>
            <a:ext cx="2459261" cy="2509749"/>
          </a:xfrm>
          <a:prstGeom prst="rect">
            <a:avLst/>
          </a:prstGeom>
        </p:spPr>
      </p:pic>
      <p:cxnSp>
        <p:nvCxnSpPr>
          <p:cNvPr id="285" name="직선 연결선 284">
            <a:extLst>
              <a:ext uri="{FF2B5EF4-FFF2-40B4-BE49-F238E27FC236}">
                <a16:creationId xmlns:a16="http://schemas.microsoft.com/office/drawing/2014/main" id="{871D1EB2-51C6-4BCE-A2FC-C275FA05B1E7}"/>
              </a:ext>
            </a:extLst>
          </p:cNvPr>
          <p:cNvCxnSpPr>
            <a:cxnSpLocks/>
          </p:cNvCxnSpPr>
          <p:nvPr/>
        </p:nvCxnSpPr>
        <p:spPr>
          <a:xfrm>
            <a:off x="7772400" y="876300"/>
            <a:ext cx="0" cy="533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0" name="직선 연결선 289">
            <a:extLst>
              <a:ext uri="{FF2B5EF4-FFF2-40B4-BE49-F238E27FC236}">
                <a16:creationId xmlns:a16="http://schemas.microsoft.com/office/drawing/2014/main" id="{1C4ED187-34DB-4AC9-BD70-D58F8DDAB626}"/>
              </a:ext>
            </a:extLst>
          </p:cNvPr>
          <p:cNvCxnSpPr>
            <a:cxnSpLocks/>
          </p:cNvCxnSpPr>
          <p:nvPr/>
        </p:nvCxnSpPr>
        <p:spPr>
          <a:xfrm>
            <a:off x="11943625" y="908260"/>
            <a:ext cx="0" cy="533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1" name="직선 연결선 290">
            <a:extLst>
              <a:ext uri="{FF2B5EF4-FFF2-40B4-BE49-F238E27FC236}">
                <a16:creationId xmlns:a16="http://schemas.microsoft.com/office/drawing/2014/main" id="{93B4E9E9-2E10-4806-8F47-879A54A6438D}"/>
              </a:ext>
            </a:extLst>
          </p:cNvPr>
          <p:cNvCxnSpPr>
            <a:cxnSpLocks/>
          </p:cNvCxnSpPr>
          <p:nvPr/>
        </p:nvCxnSpPr>
        <p:spPr>
          <a:xfrm>
            <a:off x="11943625" y="1858079"/>
            <a:ext cx="0" cy="533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2" name="직선 연결선 291">
            <a:extLst>
              <a:ext uri="{FF2B5EF4-FFF2-40B4-BE49-F238E27FC236}">
                <a16:creationId xmlns:a16="http://schemas.microsoft.com/office/drawing/2014/main" id="{1506E79E-75FA-4DC7-8813-EDE502460CEA}"/>
              </a:ext>
            </a:extLst>
          </p:cNvPr>
          <p:cNvCxnSpPr>
            <a:cxnSpLocks/>
          </p:cNvCxnSpPr>
          <p:nvPr/>
        </p:nvCxnSpPr>
        <p:spPr>
          <a:xfrm>
            <a:off x="7772400" y="1143000"/>
            <a:ext cx="41712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9" name="직선 연결선 318">
            <a:extLst>
              <a:ext uri="{FF2B5EF4-FFF2-40B4-BE49-F238E27FC236}">
                <a16:creationId xmlns:a16="http://schemas.microsoft.com/office/drawing/2014/main" id="{557C883F-74B7-4AAA-B0A3-4FD1CA416ADB}"/>
              </a:ext>
            </a:extLst>
          </p:cNvPr>
          <p:cNvCxnSpPr>
            <a:cxnSpLocks/>
          </p:cNvCxnSpPr>
          <p:nvPr/>
        </p:nvCxnSpPr>
        <p:spPr>
          <a:xfrm>
            <a:off x="7772400" y="2122820"/>
            <a:ext cx="4171225" cy="107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1" name="object 28">
            <a:extLst>
              <a:ext uri="{FF2B5EF4-FFF2-40B4-BE49-F238E27FC236}">
                <a16:creationId xmlns:a16="http://schemas.microsoft.com/office/drawing/2014/main" id="{4F7827F3-FCB2-4BF3-A1E8-FC00469C4117}"/>
              </a:ext>
            </a:extLst>
          </p:cNvPr>
          <p:cNvSpPr txBox="1"/>
          <p:nvPr/>
        </p:nvSpPr>
        <p:spPr>
          <a:xfrm>
            <a:off x="7914590" y="2419110"/>
            <a:ext cx="518634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altLang="ko-KR" sz="1400" spc="-25" dirty="0">
                <a:latin typeface="Malgun Gothic"/>
                <a:cs typeface="Malgun Gothic"/>
              </a:rPr>
              <a:t>2500</a:t>
            </a:r>
            <a:endParaRPr sz="1600" dirty="0">
              <a:latin typeface="Malgun Gothic"/>
              <a:cs typeface="Malgun Gothic"/>
            </a:endParaRPr>
          </a:p>
        </p:txBody>
      </p:sp>
      <p:sp>
        <p:nvSpPr>
          <p:cNvPr id="224" name="object 28">
            <a:extLst>
              <a:ext uri="{FF2B5EF4-FFF2-40B4-BE49-F238E27FC236}">
                <a16:creationId xmlns:a16="http://schemas.microsoft.com/office/drawing/2014/main" id="{0ECF14A7-C06A-4ACA-9137-8BC506C841EF}"/>
              </a:ext>
            </a:extLst>
          </p:cNvPr>
          <p:cNvSpPr txBox="1"/>
          <p:nvPr/>
        </p:nvSpPr>
        <p:spPr>
          <a:xfrm>
            <a:off x="8412855" y="1609505"/>
            <a:ext cx="307515" cy="18273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altLang="ko-KR" sz="1100" spc="-25">
                <a:solidFill>
                  <a:schemeClr val="tx1"/>
                </a:solidFill>
                <a:latin typeface="Malgun Gothic"/>
                <a:cs typeface="Malgun Gothic"/>
              </a:rPr>
              <a:t>450</a:t>
            </a:r>
            <a:endParaRPr sz="1100" dirty="0">
              <a:solidFill>
                <a:schemeClr val="tx1"/>
              </a:solidFill>
              <a:latin typeface="Malgun Gothic"/>
              <a:cs typeface="Malgun Gothic"/>
            </a:endParaRPr>
          </a:p>
        </p:txBody>
      </p:sp>
      <p:sp>
        <p:nvSpPr>
          <p:cNvPr id="232" name="object 22">
            <a:extLst>
              <a:ext uri="{FF2B5EF4-FFF2-40B4-BE49-F238E27FC236}">
                <a16:creationId xmlns:a16="http://schemas.microsoft.com/office/drawing/2014/main" id="{A63739A7-ED53-4AFF-A07D-41B79F53124A}"/>
              </a:ext>
            </a:extLst>
          </p:cNvPr>
          <p:cNvSpPr/>
          <p:nvPr/>
        </p:nvSpPr>
        <p:spPr>
          <a:xfrm rot="5400000">
            <a:off x="8506033" y="1775005"/>
            <a:ext cx="76053" cy="107294"/>
          </a:xfrm>
          <a:custGeom>
            <a:avLst/>
            <a:gdLst/>
            <a:ahLst/>
            <a:cxnLst/>
            <a:rect l="l" t="t" r="r" b="b"/>
            <a:pathLst>
              <a:path w="79375" h="1753870">
                <a:moveTo>
                  <a:pt x="31685" y="1677670"/>
                </a:moveTo>
                <a:lnTo>
                  <a:pt x="0" y="1677670"/>
                </a:lnTo>
                <a:lnTo>
                  <a:pt x="37897" y="1753870"/>
                </a:lnTo>
                <a:lnTo>
                  <a:pt x="69763" y="1690370"/>
                </a:lnTo>
                <a:lnTo>
                  <a:pt x="31661" y="1690370"/>
                </a:lnTo>
                <a:lnTo>
                  <a:pt x="31685" y="1677670"/>
                </a:lnTo>
                <a:close/>
              </a:path>
              <a:path w="79375" h="1753870">
                <a:moveTo>
                  <a:pt x="47384" y="63500"/>
                </a:moveTo>
                <a:lnTo>
                  <a:pt x="34684" y="63500"/>
                </a:lnTo>
                <a:lnTo>
                  <a:pt x="31685" y="1677670"/>
                </a:lnTo>
                <a:lnTo>
                  <a:pt x="31661" y="1690370"/>
                </a:lnTo>
                <a:lnTo>
                  <a:pt x="44361" y="1690370"/>
                </a:lnTo>
                <a:lnTo>
                  <a:pt x="47360" y="76327"/>
                </a:lnTo>
                <a:lnTo>
                  <a:pt x="47384" y="63500"/>
                </a:lnTo>
                <a:close/>
              </a:path>
              <a:path w="79375" h="1753870">
                <a:moveTo>
                  <a:pt x="76136" y="1677670"/>
                </a:moveTo>
                <a:lnTo>
                  <a:pt x="44385" y="1677670"/>
                </a:lnTo>
                <a:lnTo>
                  <a:pt x="44361" y="1690370"/>
                </a:lnTo>
                <a:lnTo>
                  <a:pt x="69763" y="1690370"/>
                </a:lnTo>
                <a:lnTo>
                  <a:pt x="76136" y="1677670"/>
                </a:lnTo>
                <a:close/>
              </a:path>
              <a:path w="79375" h="1753870">
                <a:moveTo>
                  <a:pt x="41148" y="0"/>
                </a:moveTo>
                <a:lnTo>
                  <a:pt x="2780" y="76327"/>
                </a:lnTo>
                <a:lnTo>
                  <a:pt x="34660" y="76327"/>
                </a:lnTo>
                <a:lnTo>
                  <a:pt x="34684" y="63500"/>
                </a:lnTo>
                <a:lnTo>
                  <a:pt x="72729" y="63500"/>
                </a:lnTo>
                <a:lnTo>
                  <a:pt x="41148" y="0"/>
                </a:lnTo>
                <a:close/>
              </a:path>
              <a:path w="79375" h="1753870">
                <a:moveTo>
                  <a:pt x="72729" y="63500"/>
                </a:moveTo>
                <a:lnTo>
                  <a:pt x="47384" y="63500"/>
                </a:lnTo>
                <a:lnTo>
                  <a:pt x="47360" y="76327"/>
                </a:lnTo>
                <a:lnTo>
                  <a:pt x="79108" y="76327"/>
                </a:lnTo>
                <a:lnTo>
                  <a:pt x="72729" y="6350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>
              <a:solidFill>
                <a:schemeClr val="tx1"/>
              </a:solidFill>
            </a:endParaRPr>
          </a:p>
        </p:txBody>
      </p:sp>
      <p:grpSp>
        <p:nvGrpSpPr>
          <p:cNvPr id="233" name="그룹 232">
            <a:extLst>
              <a:ext uri="{FF2B5EF4-FFF2-40B4-BE49-F238E27FC236}">
                <a16:creationId xmlns:a16="http://schemas.microsoft.com/office/drawing/2014/main" id="{9D30DA94-3C42-4F7F-BCB6-6D54D02E2AAD}"/>
              </a:ext>
            </a:extLst>
          </p:cNvPr>
          <p:cNvGrpSpPr/>
          <p:nvPr/>
        </p:nvGrpSpPr>
        <p:grpSpPr>
          <a:xfrm>
            <a:off x="8485074" y="1895442"/>
            <a:ext cx="107302" cy="533400"/>
            <a:chOff x="2589360" y="990600"/>
            <a:chExt cx="107302" cy="533400"/>
          </a:xfrm>
        </p:grpSpPr>
        <p:cxnSp>
          <p:nvCxnSpPr>
            <p:cNvPr id="234" name="직선 연결선 233">
              <a:extLst>
                <a:ext uri="{FF2B5EF4-FFF2-40B4-BE49-F238E27FC236}">
                  <a16:creationId xmlns:a16="http://schemas.microsoft.com/office/drawing/2014/main" id="{5761200E-BF52-42BE-B9E0-4BF2EF27968F}"/>
                </a:ext>
              </a:extLst>
            </p:cNvPr>
            <p:cNvCxnSpPr>
              <a:cxnSpLocks/>
            </p:cNvCxnSpPr>
            <p:nvPr/>
          </p:nvCxnSpPr>
          <p:spPr>
            <a:xfrm>
              <a:off x="2589360" y="990600"/>
              <a:ext cx="0" cy="533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직선 연결선 235">
              <a:extLst>
                <a:ext uri="{FF2B5EF4-FFF2-40B4-BE49-F238E27FC236}">
                  <a16:creationId xmlns:a16="http://schemas.microsoft.com/office/drawing/2014/main" id="{04BBA514-3F7F-42DD-83BC-0CE3D28EE8E4}"/>
                </a:ext>
              </a:extLst>
            </p:cNvPr>
            <p:cNvCxnSpPr>
              <a:cxnSpLocks/>
            </p:cNvCxnSpPr>
            <p:nvPr/>
          </p:nvCxnSpPr>
          <p:spPr>
            <a:xfrm>
              <a:off x="2589360" y="1219200"/>
              <a:ext cx="10730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직선 연결선 236">
              <a:extLst>
                <a:ext uri="{FF2B5EF4-FFF2-40B4-BE49-F238E27FC236}">
                  <a16:creationId xmlns:a16="http://schemas.microsoft.com/office/drawing/2014/main" id="{6D91D385-7E4C-4913-A545-356398ECDBFB}"/>
                </a:ext>
              </a:extLst>
            </p:cNvPr>
            <p:cNvCxnSpPr>
              <a:cxnSpLocks/>
            </p:cNvCxnSpPr>
            <p:nvPr/>
          </p:nvCxnSpPr>
          <p:spPr>
            <a:xfrm>
              <a:off x="2696662" y="990600"/>
              <a:ext cx="0" cy="533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1" name="그룹 250">
            <a:extLst>
              <a:ext uri="{FF2B5EF4-FFF2-40B4-BE49-F238E27FC236}">
                <a16:creationId xmlns:a16="http://schemas.microsoft.com/office/drawing/2014/main" id="{108A1727-BECE-444C-8CC7-8970F1C226A2}"/>
              </a:ext>
            </a:extLst>
          </p:cNvPr>
          <p:cNvGrpSpPr/>
          <p:nvPr/>
        </p:nvGrpSpPr>
        <p:grpSpPr>
          <a:xfrm>
            <a:off x="9329247" y="1901257"/>
            <a:ext cx="107302" cy="533400"/>
            <a:chOff x="2589360" y="990600"/>
            <a:chExt cx="107302" cy="533400"/>
          </a:xfrm>
        </p:grpSpPr>
        <p:cxnSp>
          <p:nvCxnSpPr>
            <p:cNvPr id="252" name="직선 연결선 251">
              <a:extLst>
                <a:ext uri="{FF2B5EF4-FFF2-40B4-BE49-F238E27FC236}">
                  <a16:creationId xmlns:a16="http://schemas.microsoft.com/office/drawing/2014/main" id="{C577787C-8620-484C-BED0-EA5B9620DE98}"/>
                </a:ext>
              </a:extLst>
            </p:cNvPr>
            <p:cNvCxnSpPr>
              <a:cxnSpLocks/>
            </p:cNvCxnSpPr>
            <p:nvPr/>
          </p:nvCxnSpPr>
          <p:spPr>
            <a:xfrm>
              <a:off x="2589360" y="990600"/>
              <a:ext cx="0" cy="533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직선 연결선 277">
              <a:extLst>
                <a:ext uri="{FF2B5EF4-FFF2-40B4-BE49-F238E27FC236}">
                  <a16:creationId xmlns:a16="http://schemas.microsoft.com/office/drawing/2014/main" id="{ABF5E28A-3F64-4CCC-B070-69635580354B}"/>
                </a:ext>
              </a:extLst>
            </p:cNvPr>
            <p:cNvCxnSpPr>
              <a:cxnSpLocks/>
            </p:cNvCxnSpPr>
            <p:nvPr/>
          </p:nvCxnSpPr>
          <p:spPr>
            <a:xfrm>
              <a:off x="2589360" y="1219200"/>
              <a:ext cx="10730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직선 연결선 278">
              <a:extLst>
                <a:ext uri="{FF2B5EF4-FFF2-40B4-BE49-F238E27FC236}">
                  <a16:creationId xmlns:a16="http://schemas.microsoft.com/office/drawing/2014/main" id="{DDAA5D7A-2900-4ED2-9970-35CC377267E5}"/>
                </a:ext>
              </a:extLst>
            </p:cNvPr>
            <p:cNvCxnSpPr>
              <a:cxnSpLocks/>
            </p:cNvCxnSpPr>
            <p:nvPr/>
          </p:nvCxnSpPr>
          <p:spPr>
            <a:xfrm>
              <a:off x="2696662" y="990600"/>
              <a:ext cx="0" cy="533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5" name="object 28">
            <a:extLst>
              <a:ext uri="{FF2B5EF4-FFF2-40B4-BE49-F238E27FC236}">
                <a16:creationId xmlns:a16="http://schemas.microsoft.com/office/drawing/2014/main" id="{78457CA6-715F-4EDB-8D46-57056D50C8F6}"/>
              </a:ext>
            </a:extLst>
          </p:cNvPr>
          <p:cNvSpPr txBox="1"/>
          <p:nvPr/>
        </p:nvSpPr>
        <p:spPr>
          <a:xfrm>
            <a:off x="9727924" y="1203663"/>
            <a:ext cx="700928" cy="2596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altLang="ko-KR" sz="1600" spc="-25">
                <a:solidFill>
                  <a:schemeClr val="tx1"/>
                </a:solidFill>
                <a:latin typeface="Malgun Gothic"/>
                <a:cs typeface="Malgun Gothic"/>
              </a:rPr>
              <a:t>14,750</a:t>
            </a:r>
            <a:endParaRPr sz="1600" dirty="0">
              <a:solidFill>
                <a:schemeClr val="tx1"/>
              </a:solidFill>
              <a:latin typeface="Malgun Gothic"/>
              <a:cs typeface="Malgun Gothic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01A3DB22-1416-4C3B-8160-6ACE3C80855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0491" y="4272046"/>
            <a:ext cx="3755041" cy="2509748"/>
          </a:xfrm>
          <a:prstGeom prst="rect">
            <a:avLst/>
          </a:prstGeom>
        </p:spPr>
      </p:pic>
      <p:grpSp>
        <p:nvGrpSpPr>
          <p:cNvPr id="397" name="그룹 396">
            <a:extLst>
              <a:ext uri="{FF2B5EF4-FFF2-40B4-BE49-F238E27FC236}">
                <a16:creationId xmlns:a16="http://schemas.microsoft.com/office/drawing/2014/main" id="{F805EE90-7CA5-4EB2-AAB4-34FC59D05BC4}"/>
              </a:ext>
            </a:extLst>
          </p:cNvPr>
          <p:cNvGrpSpPr/>
          <p:nvPr/>
        </p:nvGrpSpPr>
        <p:grpSpPr>
          <a:xfrm>
            <a:off x="7753802" y="2733470"/>
            <a:ext cx="715466" cy="838200"/>
            <a:chOff x="2348864" y="3098292"/>
            <a:chExt cx="1144779" cy="1321308"/>
          </a:xfrm>
        </p:grpSpPr>
        <p:cxnSp>
          <p:nvCxnSpPr>
            <p:cNvPr id="398" name="직선 연결선 397">
              <a:extLst>
                <a:ext uri="{FF2B5EF4-FFF2-40B4-BE49-F238E27FC236}">
                  <a16:creationId xmlns:a16="http://schemas.microsoft.com/office/drawing/2014/main" id="{F1B42AA9-B790-41A4-B765-B3B9E69135A9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3098292"/>
              <a:ext cx="114477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9" name="직선 연결선 398">
              <a:extLst>
                <a:ext uri="{FF2B5EF4-FFF2-40B4-BE49-F238E27FC236}">
                  <a16:creationId xmlns:a16="http://schemas.microsoft.com/office/drawing/2014/main" id="{2C292116-0847-4CB7-92AC-8D6D2E6BF52A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4419600"/>
              <a:ext cx="114477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0" name="직선 연결선 399">
              <a:extLst>
                <a:ext uri="{FF2B5EF4-FFF2-40B4-BE49-F238E27FC236}">
                  <a16:creationId xmlns:a16="http://schemas.microsoft.com/office/drawing/2014/main" id="{EBB667A7-D18C-4291-B4E0-DA7BD9C573FE}"/>
                </a:ext>
              </a:extLst>
            </p:cNvPr>
            <p:cNvCxnSpPr>
              <a:cxnSpLocks/>
            </p:cNvCxnSpPr>
            <p:nvPr/>
          </p:nvCxnSpPr>
          <p:spPr>
            <a:xfrm>
              <a:off x="3493643" y="3098292"/>
              <a:ext cx="0" cy="132130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1" name="직선 연결선 400">
              <a:extLst>
                <a:ext uri="{FF2B5EF4-FFF2-40B4-BE49-F238E27FC236}">
                  <a16:creationId xmlns:a16="http://schemas.microsoft.com/office/drawing/2014/main" id="{0E9C1F12-E8B0-40A7-8B96-AA8BEC7A9445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3098292"/>
              <a:ext cx="0" cy="132130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2" name="그룹 401">
            <a:extLst>
              <a:ext uri="{FF2B5EF4-FFF2-40B4-BE49-F238E27FC236}">
                <a16:creationId xmlns:a16="http://schemas.microsoft.com/office/drawing/2014/main" id="{80175F03-9356-4D12-ABCA-EC6B593A78F1}"/>
              </a:ext>
            </a:extLst>
          </p:cNvPr>
          <p:cNvGrpSpPr/>
          <p:nvPr/>
        </p:nvGrpSpPr>
        <p:grpSpPr>
          <a:xfrm>
            <a:off x="7751398" y="3630537"/>
            <a:ext cx="722950" cy="338301"/>
            <a:chOff x="2348864" y="3098292"/>
            <a:chExt cx="1144779" cy="1321308"/>
          </a:xfrm>
        </p:grpSpPr>
        <p:cxnSp>
          <p:nvCxnSpPr>
            <p:cNvPr id="403" name="직선 연결선 402">
              <a:extLst>
                <a:ext uri="{FF2B5EF4-FFF2-40B4-BE49-F238E27FC236}">
                  <a16:creationId xmlns:a16="http://schemas.microsoft.com/office/drawing/2014/main" id="{BC587AEF-6C7D-4FB5-B04A-D16FC4D9D5B1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3098292"/>
              <a:ext cx="114477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4" name="직선 연결선 403">
              <a:extLst>
                <a:ext uri="{FF2B5EF4-FFF2-40B4-BE49-F238E27FC236}">
                  <a16:creationId xmlns:a16="http://schemas.microsoft.com/office/drawing/2014/main" id="{B2257C8A-A229-480C-AF29-FFB89B440BFD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4419600"/>
              <a:ext cx="114477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직선 연결선 404">
              <a:extLst>
                <a:ext uri="{FF2B5EF4-FFF2-40B4-BE49-F238E27FC236}">
                  <a16:creationId xmlns:a16="http://schemas.microsoft.com/office/drawing/2014/main" id="{7C64C202-C1FC-4E25-BA20-EE42718D7DB0}"/>
                </a:ext>
              </a:extLst>
            </p:cNvPr>
            <p:cNvCxnSpPr>
              <a:cxnSpLocks/>
            </p:cNvCxnSpPr>
            <p:nvPr/>
          </p:nvCxnSpPr>
          <p:spPr>
            <a:xfrm>
              <a:off x="3493643" y="3098292"/>
              <a:ext cx="0" cy="132130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6" name="직선 연결선 405">
              <a:extLst>
                <a:ext uri="{FF2B5EF4-FFF2-40B4-BE49-F238E27FC236}">
                  <a16:creationId xmlns:a16="http://schemas.microsoft.com/office/drawing/2014/main" id="{FAF0F2E6-6AF8-42FF-8CFB-B43C8FBC8C81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3098292"/>
              <a:ext cx="0" cy="132130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7" name="그룹 496">
            <a:extLst>
              <a:ext uri="{FF2B5EF4-FFF2-40B4-BE49-F238E27FC236}">
                <a16:creationId xmlns:a16="http://schemas.microsoft.com/office/drawing/2014/main" id="{790FA2B1-064E-4CFD-8B89-8105103C8CA6}"/>
              </a:ext>
            </a:extLst>
          </p:cNvPr>
          <p:cNvGrpSpPr/>
          <p:nvPr/>
        </p:nvGrpSpPr>
        <p:grpSpPr>
          <a:xfrm>
            <a:off x="8605060" y="2723561"/>
            <a:ext cx="714300" cy="838200"/>
            <a:chOff x="2348864" y="3098292"/>
            <a:chExt cx="1144779" cy="1321308"/>
          </a:xfrm>
        </p:grpSpPr>
        <p:cxnSp>
          <p:nvCxnSpPr>
            <p:cNvPr id="498" name="직선 연결선 497">
              <a:extLst>
                <a:ext uri="{FF2B5EF4-FFF2-40B4-BE49-F238E27FC236}">
                  <a16:creationId xmlns:a16="http://schemas.microsoft.com/office/drawing/2014/main" id="{B2D9C72D-4509-4BF1-BB05-D575ACAAE7D6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3098292"/>
              <a:ext cx="114477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9" name="직선 연결선 498">
              <a:extLst>
                <a:ext uri="{FF2B5EF4-FFF2-40B4-BE49-F238E27FC236}">
                  <a16:creationId xmlns:a16="http://schemas.microsoft.com/office/drawing/2014/main" id="{21563A89-5D16-4082-BEE3-83E28D3CDEEA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4419600"/>
              <a:ext cx="114477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0" name="직선 연결선 499">
              <a:extLst>
                <a:ext uri="{FF2B5EF4-FFF2-40B4-BE49-F238E27FC236}">
                  <a16:creationId xmlns:a16="http://schemas.microsoft.com/office/drawing/2014/main" id="{95CBAEDF-768B-4B54-BACB-148DA47679BD}"/>
                </a:ext>
              </a:extLst>
            </p:cNvPr>
            <p:cNvCxnSpPr>
              <a:cxnSpLocks/>
            </p:cNvCxnSpPr>
            <p:nvPr/>
          </p:nvCxnSpPr>
          <p:spPr>
            <a:xfrm>
              <a:off x="3493643" y="3098292"/>
              <a:ext cx="0" cy="132130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1" name="직선 연결선 500">
              <a:extLst>
                <a:ext uri="{FF2B5EF4-FFF2-40B4-BE49-F238E27FC236}">
                  <a16:creationId xmlns:a16="http://schemas.microsoft.com/office/drawing/2014/main" id="{0D9965A1-7B7E-4A3F-A4CE-95D5AFB6F1CC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3098292"/>
              <a:ext cx="0" cy="132130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2" name="그룹 501">
            <a:extLst>
              <a:ext uri="{FF2B5EF4-FFF2-40B4-BE49-F238E27FC236}">
                <a16:creationId xmlns:a16="http://schemas.microsoft.com/office/drawing/2014/main" id="{498FDA76-877B-436B-983A-0AC67C231157}"/>
              </a:ext>
            </a:extLst>
          </p:cNvPr>
          <p:cNvGrpSpPr/>
          <p:nvPr/>
        </p:nvGrpSpPr>
        <p:grpSpPr>
          <a:xfrm>
            <a:off x="8610140" y="3620628"/>
            <a:ext cx="714300" cy="338301"/>
            <a:chOff x="2348864" y="3098292"/>
            <a:chExt cx="1144779" cy="1321308"/>
          </a:xfrm>
        </p:grpSpPr>
        <p:cxnSp>
          <p:nvCxnSpPr>
            <p:cNvPr id="503" name="직선 연결선 502">
              <a:extLst>
                <a:ext uri="{FF2B5EF4-FFF2-40B4-BE49-F238E27FC236}">
                  <a16:creationId xmlns:a16="http://schemas.microsoft.com/office/drawing/2014/main" id="{D8F39EBE-1D19-481A-AA8B-6C3E35DD0B44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3098292"/>
              <a:ext cx="114477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4" name="직선 연결선 503">
              <a:extLst>
                <a:ext uri="{FF2B5EF4-FFF2-40B4-BE49-F238E27FC236}">
                  <a16:creationId xmlns:a16="http://schemas.microsoft.com/office/drawing/2014/main" id="{77491FB9-BE68-40A7-8AC9-DBFB594A88A9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4419600"/>
              <a:ext cx="114477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5" name="직선 연결선 504">
              <a:extLst>
                <a:ext uri="{FF2B5EF4-FFF2-40B4-BE49-F238E27FC236}">
                  <a16:creationId xmlns:a16="http://schemas.microsoft.com/office/drawing/2014/main" id="{E0D150EA-ABE7-47B6-B132-72598609748E}"/>
                </a:ext>
              </a:extLst>
            </p:cNvPr>
            <p:cNvCxnSpPr>
              <a:cxnSpLocks/>
            </p:cNvCxnSpPr>
            <p:nvPr/>
          </p:nvCxnSpPr>
          <p:spPr>
            <a:xfrm>
              <a:off x="3493643" y="3098292"/>
              <a:ext cx="0" cy="132130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6" name="직선 연결선 505">
              <a:extLst>
                <a:ext uri="{FF2B5EF4-FFF2-40B4-BE49-F238E27FC236}">
                  <a16:creationId xmlns:a16="http://schemas.microsoft.com/office/drawing/2014/main" id="{ADD70001-00B0-4858-A704-CB15811D3A96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3098292"/>
              <a:ext cx="0" cy="132130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7" name="그룹 506">
            <a:extLst>
              <a:ext uri="{FF2B5EF4-FFF2-40B4-BE49-F238E27FC236}">
                <a16:creationId xmlns:a16="http://schemas.microsoft.com/office/drawing/2014/main" id="{F0419706-8291-49FB-B8F5-CCADA2BED366}"/>
              </a:ext>
            </a:extLst>
          </p:cNvPr>
          <p:cNvGrpSpPr/>
          <p:nvPr/>
        </p:nvGrpSpPr>
        <p:grpSpPr>
          <a:xfrm>
            <a:off x="9443418" y="2724248"/>
            <a:ext cx="714300" cy="838200"/>
            <a:chOff x="2348864" y="3098292"/>
            <a:chExt cx="1144779" cy="1321308"/>
          </a:xfrm>
        </p:grpSpPr>
        <p:cxnSp>
          <p:nvCxnSpPr>
            <p:cNvPr id="508" name="직선 연결선 507">
              <a:extLst>
                <a:ext uri="{FF2B5EF4-FFF2-40B4-BE49-F238E27FC236}">
                  <a16:creationId xmlns:a16="http://schemas.microsoft.com/office/drawing/2014/main" id="{2147002D-B64C-43DD-9ACA-E6A334F8349D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3098292"/>
              <a:ext cx="114477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9" name="직선 연결선 508">
              <a:extLst>
                <a:ext uri="{FF2B5EF4-FFF2-40B4-BE49-F238E27FC236}">
                  <a16:creationId xmlns:a16="http://schemas.microsoft.com/office/drawing/2014/main" id="{F91B6BA1-5EE5-428A-A8D7-C59E0D411868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4419600"/>
              <a:ext cx="114477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0" name="직선 연결선 509">
              <a:extLst>
                <a:ext uri="{FF2B5EF4-FFF2-40B4-BE49-F238E27FC236}">
                  <a16:creationId xmlns:a16="http://schemas.microsoft.com/office/drawing/2014/main" id="{E758AA5E-5569-4EE1-AA72-CFE65B86732A}"/>
                </a:ext>
              </a:extLst>
            </p:cNvPr>
            <p:cNvCxnSpPr>
              <a:cxnSpLocks/>
            </p:cNvCxnSpPr>
            <p:nvPr/>
          </p:nvCxnSpPr>
          <p:spPr>
            <a:xfrm>
              <a:off x="3493643" y="3098292"/>
              <a:ext cx="0" cy="132130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1" name="직선 연결선 510">
              <a:extLst>
                <a:ext uri="{FF2B5EF4-FFF2-40B4-BE49-F238E27FC236}">
                  <a16:creationId xmlns:a16="http://schemas.microsoft.com/office/drawing/2014/main" id="{EF414B77-CCEB-43DE-AF67-3C2374BCF1A5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3098292"/>
              <a:ext cx="0" cy="132130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2" name="그룹 511">
            <a:extLst>
              <a:ext uri="{FF2B5EF4-FFF2-40B4-BE49-F238E27FC236}">
                <a16:creationId xmlns:a16="http://schemas.microsoft.com/office/drawing/2014/main" id="{4423A438-6667-4197-A2B5-07203EB06EAC}"/>
              </a:ext>
            </a:extLst>
          </p:cNvPr>
          <p:cNvGrpSpPr/>
          <p:nvPr/>
        </p:nvGrpSpPr>
        <p:grpSpPr>
          <a:xfrm>
            <a:off x="9448498" y="3621315"/>
            <a:ext cx="714300" cy="338301"/>
            <a:chOff x="2348864" y="3098292"/>
            <a:chExt cx="1144779" cy="1321308"/>
          </a:xfrm>
        </p:grpSpPr>
        <p:cxnSp>
          <p:nvCxnSpPr>
            <p:cNvPr id="513" name="직선 연결선 512">
              <a:extLst>
                <a:ext uri="{FF2B5EF4-FFF2-40B4-BE49-F238E27FC236}">
                  <a16:creationId xmlns:a16="http://schemas.microsoft.com/office/drawing/2014/main" id="{E027E0A3-C948-4962-A473-4C061B2AF3E5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3098292"/>
              <a:ext cx="114477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4" name="직선 연결선 513">
              <a:extLst>
                <a:ext uri="{FF2B5EF4-FFF2-40B4-BE49-F238E27FC236}">
                  <a16:creationId xmlns:a16="http://schemas.microsoft.com/office/drawing/2014/main" id="{22A84D04-575A-4C64-9861-DF95B970E14B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4419600"/>
              <a:ext cx="114477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5" name="직선 연결선 514">
              <a:extLst>
                <a:ext uri="{FF2B5EF4-FFF2-40B4-BE49-F238E27FC236}">
                  <a16:creationId xmlns:a16="http://schemas.microsoft.com/office/drawing/2014/main" id="{3F82656D-F3A4-4E9B-A53A-DCEE84A1920C}"/>
                </a:ext>
              </a:extLst>
            </p:cNvPr>
            <p:cNvCxnSpPr>
              <a:cxnSpLocks/>
            </p:cNvCxnSpPr>
            <p:nvPr/>
          </p:nvCxnSpPr>
          <p:spPr>
            <a:xfrm>
              <a:off x="3493643" y="3098292"/>
              <a:ext cx="0" cy="132130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6" name="직선 연결선 515">
              <a:extLst>
                <a:ext uri="{FF2B5EF4-FFF2-40B4-BE49-F238E27FC236}">
                  <a16:creationId xmlns:a16="http://schemas.microsoft.com/office/drawing/2014/main" id="{6975F12B-42FA-47D4-AE1D-A8AC1CA0FF7C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3098292"/>
              <a:ext cx="0" cy="132130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7" name="그룹 516">
            <a:extLst>
              <a:ext uri="{FF2B5EF4-FFF2-40B4-BE49-F238E27FC236}">
                <a16:creationId xmlns:a16="http://schemas.microsoft.com/office/drawing/2014/main" id="{DDF56995-E3D0-420C-993E-90C627F65DAB}"/>
              </a:ext>
            </a:extLst>
          </p:cNvPr>
          <p:cNvGrpSpPr/>
          <p:nvPr/>
        </p:nvGrpSpPr>
        <p:grpSpPr>
          <a:xfrm>
            <a:off x="10334700" y="2724051"/>
            <a:ext cx="714300" cy="838200"/>
            <a:chOff x="2348864" y="3098292"/>
            <a:chExt cx="1144779" cy="1321308"/>
          </a:xfrm>
        </p:grpSpPr>
        <p:cxnSp>
          <p:nvCxnSpPr>
            <p:cNvPr id="518" name="직선 연결선 517">
              <a:extLst>
                <a:ext uri="{FF2B5EF4-FFF2-40B4-BE49-F238E27FC236}">
                  <a16:creationId xmlns:a16="http://schemas.microsoft.com/office/drawing/2014/main" id="{EBF4FE0B-1599-422D-8ECB-B32A59872A17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3098292"/>
              <a:ext cx="114477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9" name="직선 연결선 518">
              <a:extLst>
                <a:ext uri="{FF2B5EF4-FFF2-40B4-BE49-F238E27FC236}">
                  <a16:creationId xmlns:a16="http://schemas.microsoft.com/office/drawing/2014/main" id="{73084414-2B20-4CAE-95A7-ED91E2C6B62F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4419600"/>
              <a:ext cx="114477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0" name="직선 연결선 519">
              <a:extLst>
                <a:ext uri="{FF2B5EF4-FFF2-40B4-BE49-F238E27FC236}">
                  <a16:creationId xmlns:a16="http://schemas.microsoft.com/office/drawing/2014/main" id="{E44E0486-A112-4111-9AC9-B8C4729EB7AE}"/>
                </a:ext>
              </a:extLst>
            </p:cNvPr>
            <p:cNvCxnSpPr>
              <a:cxnSpLocks/>
            </p:cNvCxnSpPr>
            <p:nvPr/>
          </p:nvCxnSpPr>
          <p:spPr>
            <a:xfrm>
              <a:off x="3493643" y="3098292"/>
              <a:ext cx="0" cy="132130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1" name="직선 연결선 520">
              <a:extLst>
                <a:ext uri="{FF2B5EF4-FFF2-40B4-BE49-F238E27FC236}">
                  <a16:creationId xmlns:a16="http://schemas.microsoft.com/office/drawing/2014/main" id="{89B1681C-4F07-4979-AAF7-D1CFE80E58F0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3098292"/>
              <a:ext cx="0" cy="132130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2" name="그룹 521">
            <a:extLst>
              <a:ext uri="{FF2B5EF4-FFF2-40B4-BE49-F238E27FC236}">
                <a16:creationId xmlns:a16="http://schemas.microsoft.com/office/drawing/2014/main" id="{835FBD78-C161-4D97-9E94-2A3FF75E9B9D}"/>
              </a:ext>
            </a:extLst>
          </p:cNvPr>
          <p:cNvGrpSpPr/>
          <p:nvPr/>
        </p:nvGrpSpPr>
        <p:grpSpPr>
          <a:xfrm>
            <a:off x="10334700" y="3621118"/>
            <a:ext cx="714300" cy="338301"/>
            <a:chOff x="2348864" y="3098292"/>
            <a:chExt cx="1144779" cy="1321308"/>
          </a:xfrm>
        </p:grpSpPr>
        <p:cxnSp>
          <p:nvCxnSpPr>
            <p:cNvPr id="523" name="직선 연결선 522">
              <a:extLst>
                <a:ext uri="{FF2B5EF4-FFF2-40B4-BE49-F238E27FC236}">
                  <a16:creationId xmlns:a16="http://schemas.microsoft.com/office/drawing/2014/main" id="{DBB59001-DCB7-48D5-904F-3F87912FDF0F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3098292"/>
              <a:ext cx="114477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4" name="직선 연결선 523">
              <a:extLst>
                <a:ext uri="{FF2B5EF4-FFF2-40B4-BE49-F238E27FC236}">
                  <a16:creationId xmlns:a16="http://schemas.microsoft.com/office/drawing/2014/main" id="{4FD1183D-0FC2-4A49-B632-A05F658E1E37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4419600"/>
              <a:ext cx="114477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5" name="직선 연결선 524">
              <a:extLst>
                <a:ext uri="{FF2B5EF4-FFF2-40B4-BE49-F238E27FC236}">
                  <a16:creationId xmlns:a16="http://schemas.microsoft.com/office/drawing/2014/main" id="{8AED064A-8907-4B5B-A41A-151F90CAFE38}"/>
                </a:ext>
              </a:extLst>
            </p:cNvPr>
            <p:cNvCxnSpPr>
              <a:cxnSpLocks/>
            </p:cNvCxnSpPr>
            <p:nvPr/>
          </p:nvCxnSpPr>
          <p:spPr>
            <a:xfrm>
              <a:off x="3493643" y="3098292"/>
              <a:ext cx="0" cy="132130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6" name="직선 연결선 525">
              <a:extLst>
                <a:ext uri="{FF2B5EF4-FFF2-40B4-BE49-F238E27FC236}">
                  <a16:creationId xmlns:a16="http://schemas.microsoft.com/office/drawing/2014/main" id="{7B38403E-326A-4AF5-82B7-B019C78B2062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3098292"/>
              <a:ext cx="0" cy="132130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7" name="그룹 526">
            <a:extLst>
              <a:ext uri="{FF2B5EF4-FFF2-40B4-BE49-F238E27FC236}">
                <a16:creationId xmlns:a16="http://schemas.microsoft.com/office/drawing/2014/main" id="{DBA7818D-906A-4F42-AAF6-E0FF23D317C3}"/>
              </a:ext>
            </a:extLst>
          </p:cNvPr>
          <p:cNvGrpSpPr/>
          <p:nvPr/>
        </p:nvGrpSpPr>
        <p:grpSpPr>
          <a:xfrm>
            <a:off x="164613" y="2743202"/>
            <a:ext cx="714300" cy="838200"/>
            <a:chOff x="2348864" y="3098292"/>
            <a:chExt cx="1144779" cy="1321308"/>
          </a:xfrm>
        </p:grpSpPr>
        <p:cxnSp>
          <p:nvCxnSpPr>
            <p:cNvPr id="528" name="직선 연결선 527">
              <a:extLst>
                <a:ext uri="{FF2B5EF4-FFF2-40B4-BE49-F238E27FC236}">
                  <a16:creationId xmlns:a16="http://schemas.microsoft.com/office/drawing/2014/main" id="{2481C376-8833-41D6-881F-AE0516E65423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3098292"/>
              <a:ext cx="114477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9" name="직선 연결선 528">
              <a:extLst>
                <a:ext uri="{FF2B5EF4-FFF2-40B4-BE49-F238E27FC236}">
                  <a16:creationId xmlns:a16="http://schemas.microsoft.com/office/drawing/2014/main" id="{C83CFA65-75E5-4DF0-A1FF-CC949DFDAF42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4419600"/>
              <a:ext cx="114477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0" name="직선 연결선 529">
              <a:extLst>
                <a:ext uri="{FF2B5EF4-FFF2-40B4-BE49-F238E27FC236}">
                  <a16:creationId xmlns:a16="http://schemas.microsoft.com/office/drawing/2014/main" id="{BADBA92F-8CB2-4AD9-B0B7-6C690D05CEB0}"/>
                </a:ext>
              </a:extLst>
            </p:cNvPr>
            <p:cNvCxnSpPr>
              <a:cxnSpLocks/>
            </p:cNvCxnSpPr>
            <p:nvPr/>
          </p:nvCxnSpPr>
          <p:spPr>
            <a:xfrm>
              <a:off x="3493643" y="3098292"/>
              <a:ext cx="0" cy="132130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1" name="직선 연결선 530">
              <a:extLst>
                <a:ext uri="{FF2B5EF4-FFF2-40B4-BE49-F238E27FC236}">
                  <a16:creationId xmlns:a16="http://schemas.microsoft.com/office/drawing/2014/main" id="{5678587E-9472-4E53-A858-DFA0DB2FAB6D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3098292"/>
              <a:ext cx="0" cy="132130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2" name="그룹 531">
            <a:extLst>
              <a:ext uri="{FF2B5EF4-FFF2-40B4-BE49-F238E27FC236}">
                <a16:creationId xmlns:a16="http://schemas.microsoft.com/office/drawing/2014/main" id="{B68FFE18-C33E-4275-857E-9088BE28FE46}"/>
              </a:ext>
            </a:extLst>
          </p:cNvPr>
          <p:cNvGrpSpPr/>
          <p:nvPr/>
        </p:nvGrpSpPr>
        <p:grpSpPr>
          <a:xfrm>
            <a:off x="172102" y="3652353"/>
            <a:ext cx="714300" cy="338301"/>
            <a:chOff x="2348864" y="3098292"/>
            <a:chExt cx="1144779" cy="1321308"/>
          </a:xfrm>
        </p:grpSpPr>
        <p:cxnSp>
          <p:nvCxnSpPr>
            <p:cNvPr id="533" name="직선 연결선 532">
              <a:extLst>
                <a:ext uri="{FF2B5EF4-FFF2-40B4-BE49-F238E27FC236}">
                  <a16:creationId xmlns:a16="http://schemas.microsoft.com/office/drawing/2014/main" id="{0EF240EB-82D3-4DFD-A85F-27E9A80155DB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3098292"/>
              <a:ext cx="114477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4" name="직선 연결선 533">
              <a:extLst>
                <a:ext uri="{FF2B5EF4-FFF2-40B4-BE49-F238E27FC236}">
                  <a16:creationId xmlns:a16="http://schemas.microsoft.com/office/drawing/2014/main" id="{85C378B0-A7EE-433F-B00B-AAB0D72D25A7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4419600"/>
              <a:ext cx="114477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5" name="직선 연결선 534">
              <a:extLst>
                <a:ext uri="{FF2B5EF4-FFF2-40B4-BE49-F238E27FC236}">
                  <a16:creationId xmlns:a16="http://schemas.microsoft.com/office/drawing/2014/main" id="{20F1AF07-2CAB-4B62-8081-D61C6362DA92}"/>
                </a:ext>
              </a:extLst>
            </p:cNvPr>
            <p:cNvCxnSpPr>
              <a:cxnSpLocks/>
            </p:cNvCxnSpPr>
            <p:nvPr/>
          </p:nvCxnSpPr>
          <p:spPr>
            <a:xfrm>
              <a:off x="3493643" y="3098292"/>
              <a:ext cx="0" cy="132130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6" name="직선 연결선 535">
              <a:extLst>
                <a:ext uri="{FF2B5EF4-FFF2-40B4-BE49-F238E27FC236}">
                  <a16:creationId xmlns:a16="http://schemas.microsoft.com/office/drawing/2014/main" id="{B899FFAD-6ABA-4C0D-9C08-EFD13972BEAF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3098292"/>
              <a:ext cx="0" cy="132130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7" name="object 22">
            <a:extLst>
              <a:ext uri="{FF2B5EF4-FFF2-40B4-BE49-F238E27FC236}">
                <a16:creationId xmlns:a16="http://schemas.microsoft.com/office/drawing/2014/main" id="{3FD8F63A-57C3-4828-A522-7C1549CA9B80}"/>
              </a:ext>
            </a:extLst>
          </p:cNvPr>
          <p:cNvSpPr/>
          <p:nvPr/>
        </p:nvSpPr>
        <p:spPr>
          <a:xfrm rot="5400000">
            <a:off x="8939350" y="2311985"/>
            <a:ext cx="45719" cy="683664"/>
          </a:xfrm>
          <a:custGeom>
            <a:avLst/>
            <a:gdLst/>
            <a:ahLst/>
            <a:cxnLst/>
            <a:rect l="l" t="t" r="r" b="b"/>
            <a:pathLst>
              <a:path w="79375" h="1753870">
                <a:moveTo>
                  <a:pt x="31685" y="1677670"/>
                </a:moveTo>
                <a:lnTo>
                  <a:pt x="0" y="1677670"/>
                </a:lnTo>
                <a:lnTo>
                  <a:pt x="37897" y="1753870"/>
                </a:lnTo>
                <a:lnTo>
                  <a:pt x="69763" y="1690370"/>
                </a:lnTo>
                <a:lnTo>
                  <a:pt x="31661" y="1690370"/>
                </a:lnTo>
                <a:lnTo>
                  <a:pt x="31685" y="1677670"/>
                </a:lnTo>
                <a:close/>
              </a:path>
              <a:path w="79375" h="1753870">
                <a:moveTo>
                  <a:pt x="47384" y="63500"/>
                </a:moveTo>
                <a:lnTo>
                  <a:pt x="34684" y="63500"/>
                </a:lnTo>
                <a:lnTo>
                  <a:pt x="31685" y="1677670"/>
                </a:lnTo>
                <a:lnTo>
                  <a:pt x="31661" y="1690370"/>
                </a:lnTo>
                <a:lnTo>
                  <a:pt x="44361" y="1690370"/>
                </a:lnTo>
                <a:lnTo>
                  <a:pt x="47360" y="76327"/>
                </a:lnTo>
                <a:lnTo>
                  <a:pt x="47384" y="63500"/>
                </a:lnTo>
                <a:close/>
              </a:path>
              <a:path w="79375" h="1753870">
                <a:moveTo>
                  <a:pt x="76136" y="1677670"/>
                </a:moveTo>
                <a:lnTo>
                  <a:pt x="44385" y="1677670"/>
                </a:lnTo>
                <a:lnTo>
                  <a:pt x="44361" y="1690370"/>
                </a:lnTo>
                <a:lnTo>
                  <a:pt x="69763" y="1690370"/>
                </a:lnTo>
                <a:lnTo>
                  <a:pt x="76136" y="1677670"/>
                </a:lnTo>
                <a:close/>
              </a:path>
              <a:path w="79375" h="1753870">
                <a:moveTo>
                  <a:pt x="41148" y="0"/>
                </a:moveTo>
                <a:lnTo>
                  <a:pt x="2780" y="76327"/>
                </a:lnTo>
                <a:lnTo>
                  <a:pt x="34660" y="76327"/>
                </a:lnTo>
                <a:lnTo>
                  <a:pt x="34684" y="63500"/>
                </a:lnTo>
                <a:lnTo>
                  <a:pt x="72729" y="63500"/>
                </a:lnTo>
                <a:lnTo>
                  <a:pt x="41148" y="0"/>
                </a:lnTo>
                <a:close/>
              </a:path>
              <a:path w="79375" h="1753870">
                <a:moveTo>
                  <a:pt x="72729" y="63500"/>
                </a:moveTo>
                <a:lnTo>
                  <a:pt x="47384" y="63500"/>
                </a:lnTo>
                <a:lnTo>
                  <a:pt x="47360" y="76327"/>
                </a:lnTo>
                <a:lnTo>
                  <a:pt x="79108" y="76327"/>
                </a:lnTo>
                <a:lnTo>
                  <a:pt x="72729" y="6350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8" name="object 22">
            <a:extLst>
              <a:ext uri="{FF2B5EF4-FFF2-40B4-BE49-F238E27FC236}">
                <a16:creationId xmlns:a16="http://schemas.microsoft.com/office/drawing/2014/main" id="{2E8B32EF-E729-4213-9F48-42435FC51892}"/>
              </a:ext>
            </a:extLst>
          </p:cNvPr>
          <p:cNvSpPr/>
          <p:nvPr/>
        </p:nvSpPr>
        <p:spPr>
          <a:xfrm rot="5400000">
            <a:off x="9775226" y="2312673"/>
            <a:ext cx="45719" cy="683664"/>
          </a:xfrm>
          <a:custGeom>
            <a:avLst/>
            <a:gdLst/>
            <a:ahLst/>
            <a:cxnLst/>
            <a:rect l="l" t="t" r="r" b="b"/>
            <a:pathLst>
              <a:path w="79375" h="1753870">
                <a:moveTo>
                  <a:pt x="31685" y="1677670"/>
                </a:moveTo>
                <a:lnTo>
                  <a:pt x="0" y="1677670"/>
                </a:lnTo>
                <a:lnTo>
                  <a:pt x="37897" y="1753870"/>
                </a:lnTo>
                <a:lnTo>
                  <a:pt x="69763" y="1690370"/>
                </a:lnTo>
                <a:lnTo>
                  <a:pt x="31661" y="1690370"/>
                </a:lnTo>
                <a:lnTo>
                  <a:pt x="31685" y="1677670"/>
                </a:lnTo>
                <a:close/>
              </a:path>
              <a:path w="79375" h="1753870">
                <a:moveTo>
                  <a:pt x="47384" y="63500"/>
                </a:moveTo>
                <a:lnTo>
                  <a:pt x="34684" y="63500"/>
                </a:lnTo>
                <a:lnTo>
                  <a:pt x="31685" y="1677670"/>
                </a:lnTo>
                <a:lnTo>
                  <a:pt x="31661" y="1690370"/>
                </a:lnTo>
                <a:lnTo>
                  <a:pt x="44361" y="1690370"/>
                </a:lnTo>
                <a:lnTo>
                  <a:pt x="47360" y="76327"/>
                </a:lnTo>
                <a:lnTo>
                  <a:pt x="47384" y="63500"/>
                </a:lnTo>
                <a:close/>
              </a:path>
              <a:path w="79375" h="1753870">
                <a:moveTo>
                  <a:pt x="76136" y="1677670"/>
                </a:moveTo>
                <a:lnTo>
                  <a:pt x="44385" y="1677670"/>
                </a:lnTo>
                <a:lnTo>
                  <a:pt x="44361" y="1690370"/>
                </a:lnTo>
                <a:lnTo>
                  <a:pt x="69763" y="1690370"/>
                </a:lnTo>
                <a:lnTo>
                  <a:pt x="76136" y="1677670"/>
                </a:lnTo>
                <a:close/>
              </a:path>
              <a:path w="79375" h="1753870">
                <a:moveTo>
                  <a:pt x="41148" y="0"/>
                </a:moveTo>
                <a:lnTo>
                  <a:pt x="2780" y="76327"/>
                </a:lnTo>
                <a:lnTo>
                  <a:pt x="34660" y="76327"/>
                </a:lnTo>
                <a:lnTo>
                  <a:pt x="34684" y="63500"/>
                </a:lnTo>
                <a:lnTo>
                  <a:pt x="72729" y="63500"/>
                </a:lnTo>
                <a:lnTo>
                  <a:pt x="41148" y="0"/>
                </a:lnTo>
                <a:close/>
              </a:path>
              <a:path w="79375" h="1753870">
                <a:moveTo>
                  <a:pt x="72729" y="63500"/>
                </a:moveTo>
                <a:lnTo>
                  <a:pt x="47384" y="63500"/>
                </a:lnTo>
                <a:lnTo>
                  <a:pt x="47360" y="76327"/>
                </a:lnTo>
                <a:lnTo>
                  <a:pt x="79108" y="76327"/>
                </a:lnTo>
                <a:lnTo>
                  <a:pt x="72729" y="6350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0" name="object 22">
            <a:extLst>
              <a:ext uri="{FF2B5EF4-FFF2-40B4-BE49-F238E27FC236}">
                <a16:creationId xmlns:a16="http://schemas.microsoft.com/office/drawing/2014/main" id="{1D8F5937-5A73-4291-A054-06CC73DBCD88}"/>
              </a:ext>
            </a:extLst>
          </p:cNvPr>
          <p:cNvSpPr/>
          <p:nvPr/>
        </p:nvSpPr>
        <p:spPr>
          <a:xfrm rot="5400000">
            <a:off x="10648694" y="2312477"/>
            <a:ext cx="45719" cy="683664"/>
          </a:xfrm>
          <a:custGeom>
            <a:avLst/>
            <a:gdLst/>
            <a:ahLst/>
            <a:cxnLst/>
            <a:rect l="l" t="t" r="r" b="b"/>
            <a:pathLst>
              <a:path w="79375" h="1753870">
                <a:moveTo>
                  <a:pt x="31685" y="1677670"/>
                </a:moveTo>
                <a:lnTo>
                  <a:pt x="0" y="1677670"/>
                </a:lnTo>
                <a:lnTo>
                  <a:pt x="37897" y="1753870"/>
                </a:lnTo>
                <a:lnTo>
                  <a:pt x="69763" y="1690370"/>
                </a:lnTo>
                <a:lnTo>
                  <a:pt x="31661" y="1690370"/>
                </a:lnTo>
                <a:lnTo>
                  <a:pt x="31685" y="1677670"/>
                </a:lnTo>
                <a:close/>
              </a:path>
              <a:path w="79375" h="1753870">
                <a:moveTo>
                  <a:pt x="47384" y="63500"/>
                </a:moveTo>
                <a:lnTo>
                  <a:pt x="34684" y="63500"/>
                </a:lnTo>
                <a:lnTo>
                  <a:pt x="31685" y="1677670"/>
                </a:lnTo>
                <a:lnTo>
                  <a:pt x="31661" y="1690370"/>
                </a:lnTo>
                <a:lnTo>
                  <a:pt x="44361" y="1690370"/>
                </a:lnTo>
                <a:lnTo>
                  <a:pt x="47360" y="76327"/>
                </a:lnTo>
                <a:lnTo>
                  <a:pt x="47384" y="63500"/>
                </a:lnTo>
                <a:close/>
              </a:path>
              <a:path w="79375" h="1753870">
                <a:moveTo>
                  <a:pt x="76136" y="1677670"/>
                </a:moveTo>
                <a:lnTo>
                  <a:pt x="44385" y="1677670"/>
                </a:lnTo>
                <a:lnTo>
                  <a:pt x="44361" y="1690370"/>
                </a:lnTo>
                <a:lnTo>
                  <a:pt x="69763" y="1690370"/>
                </a:lnTo>
                <a:lnTo>
                  <a:pt x="76136" y="1677670"/>
                </a:lnTo>
                <a:close/>
              </a:path>
              <a:path w="79375" h="1753870">
                <a:moveTo>
                  <a:pt x="41148" y="0"/>
                </a:moveTo>
                <a:lnTo>
                  <a:pt x="2780" y="76327"/>
                </a:lnTo>
                <a:lnTo>
                  <a:pt x="34660" y="76327"/>
                </a:lnTo>
                <a:lnTo>
                  <a:pt x="34684" y="63500"/>
                </a:lnTo>
                <a:lnTo>
                  <a:pt x="72729" y="63500"/>
                </a:lnTo>
                <a:lnTo>
                  <a:pt x="41148" y="0"/>
                </a:lnTo>
                <a:close/>
              </a:path>
              <a:path w="79375" h="1753870">
                <a:moveTo>
                  <a:pt x="72729" y="63500"/>
                </a:moveTo>
                <a:lnTo>
                  <a:pt x="47384" y="63500"/>
                </a:lnTo>
                <a:lnTo>
                  <a:pt x="47360" y="76327"/>
                </a:lnTo>
                <a:lnTo>
                  <a:pt x="79108" y="76327"/>
                </a:lnTo>
                <a:lnTo>
                  <a:pt x="72729" y="6350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1" name="object 22">
            <a:extLst>
              <a:ext uri="{FF2B5EF4-FFF2-40B4-BE49-F238E27FC236}">
                <a16:creationId xmlns:a16="http://schemas.microsoft.com/office/drawing/2014/main" id="{7616C310-9614-4170-B29D-EB759F872D6D}"/>
              </a:ext>
            </a:extLst>
          </p:cNvPr>
          <p:cNvSpPr/>
          <p:nvPr/>
        </p:nvSpPr>
        <p:spPr>
          <a:xfrm rot="5400000">
            <a:off x="509137" y="2331629"/>
            <a:ext cx="45719" cy="683664"/>
          </a:xfrm>
          <a:custGeom>
            <a:avLst/>
            <a:gdLst/>
            <a:ahLst/>
            <a:cxnLst/>
            <a:rect l="l" t="t" r="r" b="b"/>
            <a:pathLst>
              <a:path w="79375" h="1753870">
                <a:moveTo>
                  <a:pt x="31685" y="1677670"/>
                </a:moveTo>
                <a:lnTo>
                  <a:pt x="0" y="1677670"/>
                </a:lnTo>
                <a:lnTo>
                  <a:pt x="37897" y="1753870"/>
                </a:lnTo>
                <a:lnTo>
                  <a:pt x="69763" y="1690370"/>
                </a:lnTo>
                <a:lnTo>
                  <a:pt x="31661" y="1690370"/>
                </a:lnTo>
                <a:lnTo>
                  <a:pt x="31685" y="1677670"/>
                </a:lnTo>
                <a:close/>
              </a:path>
              <a:path w="79375" h="1753870">
                <a:moveTo>
                  <a:pt x="47384" y="63500"/>
                </a:moveTo>
                <a:lnTo>
                  <a:pt x="34684" y="63500"/>
                </a:lnTo>
                <a:lnTo>
                  <a:pt x="31685" y="1677670"/>
                </a:lnTo>
                <a:lnTo>
                  <a:pt x="31661" y="1690370"/>
                </a:lnTo>
                <a:lnTo>
                  <a:pt x="44361" y="1690370"/>
                </a:lnTo>
                <a:lnTo>
                  <a:pt x="47360" y="76327"/>
                </a:lnTo>
                <a:lnTo>
                  <a:pt x="47384" y="63500"/>
                </a:lnTo>
                <a:close/>
              </a:path>
              <a:path w="79375" h="1753870">
                <a:moveTo>
                  <a:pt x="76136" y="1677670"/>
                </a:moveTo>
                <a:lnTo>
                  <a:pt x="44385" y="1677670"/>
                </a:lnTo>
                <a:lnTo>
                  <a:pt x="44361" y="1690370"/>
                </a:lnTo>
                <a:lnTo>
                  <a:pt x="69763" y="1690370"/>
                </a:lnTo>
                <a:lnTo>
                  <a:pt x="76136" y="1677670"/>
                </a:lnTo>
                <a:close/>
              </a:path>
              <a:path w="79375" h="1753870">
                <a:moveTo>
                  <a:pt x="41148" y="0"/>
                </a:moveTo>
                <a:lnTo>
                  <a:pt x="2780" y="76327"/>
                </a:lnTo>
                <a:lnTo>
                  <a:pt x="34660" y="76327"/>
                </a:lnTo>
                <a:lnTo>
                  <a:pt x="34684" y="63500"/>
                </a:lnTo>
                <a:lnTo>
                  <a:pt x="72729" y="63500"/>
                </a:lnTo>
                <a:lnTo>
                  <a:pt x="41148" y="0"/>
                </a:lnTo>
                <a:close/>
              </a:path>
              <a:path w="79375" h="1753870">
                <a:moveTo>
                  <a:pt x="72729" y="63500"/>
                </a:moveTo>
                <a:lnTo>
                  <a:pt x="47384" y="63500"/>
                </a:lnTo>
                <a:lnTo>
                  <a:pt x="47360" y="76327"/>
                </a:lnTo>
                <a:lnTo>
                  <a:pt x="79108" y="76327"/>
                </a:lnTo>
                <a:lnTo>
                  <a:pt x="72729" y="6350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2" name="object 28">
            <a:extLst>
              <a:ext uri="{FF2B5EF4-FFF2-40B4-BE49-F238E27FC236}">
                <a16:creationId xmlns:a16="http://schemas.microsoft.com/office/drawing/2014/main" id="{34B43B3A-AA1B-47D9-B299-113CB9D6755E}"/>
              </a:ext>
            </a:extLst>
          </p:cNvPr>
          <p:cNvSpPr txBox="1"/>
          <p:nvPr/>
        </p:nvSpPr>
        <p:spPr>
          <a:xfrm>
            <a:off x="8740969" y="2409201"/>
            <a:ext cx="518634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altLang="ko-KR" sz="1400" spc="-25" dirty="0">
                <a:latin typeface="Malgun Gothic"/>
                <a:cs typeface="Malgun Gothic"/>
              </a:rPr>
              <a:t>2500</a:t>
            </a:r>
            <a:endParaRPr sz="1600" dirty="0">
              <a:latin typeface="Malgun Gothic"/>
              <a:cs typeface="Malgun Gothic"/>
            </a:endParaRPr>
          </a:p>
        </p:txBody>
      </p:sp>
      <p:sp>
        <p:nvSpPr>
          <p:cNvPr id="543" name="object 28">
            <a:extLst>
              <a:ext uri="{FF2B5EF4-FFF2-40B4-BE49-F238E27FC236}">
                <a16:creationId xmlns:a16="http://schemas.microsoft.com/office/drawing/2014/main" id="{0D18E963-272E-468E-B459-5EC19AD8DCEC}"/>
              </a:ext>
            </a:extLst>
          </p:cNvPr>
          <p:cNvSpPr txBox="1"/>
          <p:nvPr/>
        </p:nvSpPr>
        <p:spPr>
          <a:xfrm>
            <a:off x="9582714" y="2409888"/>
            <a:ext cx="518634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altLang="ko-KR" sz="1400" spc="-25" dirty="0">
                <a:latin typeface="Malgun Gothic"/>
                <a:cs typeface="Malgun Gothic"/>
              </a:rPr>
              <a:t>2500</a:t>
            </a:r>
            <a:endParaRPr sz="1600" dirty="0">
              <a:latin typeface="Malgun Gothic"/>
              <a:cs typeface="Malgun Gothic"/>
            </a:endParaRPr>
          </a:p>
        </p:txBody>
      </p:sp>
      <p:sp>
        <p:nvSpPr>
          <p:cNvPr id="544" name="object 28">
            <a:extLst>
              <a:ext uri="{FF2B5EF4-FFF2-40B4-BE49-F238E27FC236}">
                <a16:creationId xmlns:a16="http://schemas.microsoft.com/office/drawing/2014/main" id="{E28DBA30-91D2-4D42-8091-A6E6D27458A8}"/>
              </a:ext>
            </a:extLst>
          </p:cNvPr>
          <p:cNvSpPr txBox="1"/>
          <p:nvPr/>
        </p:nvSpPr>
        <p:spPr>
          <a:xfrm>
            <a:off x="10450741" y="2409691"/>
            <a:ext cx="518634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altLang="ko-KR" sz="1400" spc="-25" dirty="0">
                <a:latin typeface="Malgun Gothic"/>
                <a:cs typeface="Malgun Gothic"/>
              </a:rPr>
              <a:t>2500</a:t>
            </a:r>
            <a:endParaRPr sz="1600" dirty="0">
              <a:latin typeface="Malgun Gothic"/>
              <a:cs typeface="Malgun Gothic"/>
            </a:endParaRPr>
          </a:p>
        </p:txBody>
      </p:sp>
      <p:sp>
        <p:nvSpPr>
          <p:cNvPr id="545" name="object 28">
            <a:extLst>
              <a:ext uri="{FF2B5EF4-FFF2-40B4-BE49-F238E27FC236}">
                <a16:creationId xmlns:a16="http://schemas.microsoft.com/office/drawing/2014/main" id="{C04B0FFA-52F1-4863-A665-ABAB340FE903}"/>
              </a:ext>
            </a:extLst>
          </p:cNvPr>
          <p:cNvSpPr txBox="1"/>
          <p:nvPr/>
        </p:nvSpPr>
        <p:spPr>
          <a:xfrm>
            <a:off x="304742" y="2428842"/>
            <a:ext cx="518634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altLang="ko-KR" sz="1400" spc="-25" dirty="0">
                <a:latin typeface="Malgun Gothic"/>
                <a:cs typeface="Malgun Gothic"/>
              </a:rPr>
              <a:t>2500</a:t>
            </a:r>
            <a:endParaRPr sz="1600" dirty="0">
              <a:latin typeface="Malgun Gothic"/>
              <a:cs typeface="Malgun Gothic"/>
            </a:endParaRPr>
          </a:p>
        </p:txBody>
      </p:sp>
      <p:grpSp>
        <p:nvGrpSpPr>
          <p:cNvPr id="546" name="그룹 545">
            <a:extLst>
              <a:ext uri="{FF2B5EF4-FFF2-40B4-BE49-F238E27FC236}">
                <a16:creationId xmlns:a16="http://schemas.microsoft.com/office/drawing/2014/main" id="{FECF1BA5-3044-462D-9F4D-0AC10AA9342D}"/>
              </a:ext>
            </a:extLst>
          </p:cNvPr>
          <p:cNvGrpSpPr/>
          <p:nvPr/>
        </p:nvGrpSpPr>
        <p:grpSpPr>
          <a:xfrm>
            <a:off x="10182716" y="1905000"/>
            <a:ext cx="107302" cy="533400"/>
            <a:chOff x="2589360" y="990600"/>
            <a:chExt cx="107302" cy="533400"/>
          </a:xfrm>
        </p:grpSpPr>
        <p:cxnSp>
          <p:nvCxnSpPr>
            <p:cNvPr id="547" name="직선 연결선 546">
              <a:extLst>
                <a:ext uri="{FF2B5EF4-FFF2-40B4-BE49-F238E27FC236}">
                  <a16:creationId xmlns:a16="http://schemas.microsoft.com/office/drawing/2014/main" id="{45041153-A0AA-4D26-9668-5E7F8031F836}"/>
                </a:ext>
              </a:extLst>
            </p:cNvPr>
            <p:cNvCxnSpPr>
              <a:cxnSpLocks/>
            </p:cNvCxnSpPr>
            <p:nvPr/>
          </p:nvCxnSpPr>
          <p:spPr>
            <a:xfrm>
              <a:off x="2589360" y="990600"/>
              <a:ext cx="0" cy="533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8" name="직선 연결선 547">
              <a:extLst>
                <a:ext uri="{FF2B5EF4-FFF2-40B4-BE49-F238E27FC236}">
                  <a16:creationId xmlns:a16="http://schemas.microsoft.com/office/drawing/2014/main" id="{00B4049B-A8B8-4987-93DD-407A374F74B7}"/>
                </a:ext>
              </a:extLst>
            </p:cNvPr>
            <p:cNvCxnSpPr>
              <a:cxnSpLocks/>
            </p:cNvCxnSpPr>
            <p:nvPr/>
          </p:nvCxnSpPr>
          <p:spPr>
            <a:xfrm>
              <a:off x="2589360" y="1219200"/>
              <a:ext cx="10730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9" name="직선 연결선 548">
              <a:extLst>
                <a:ext uri="{FF2B5EF4-FFF2-40B4-BE49-F238E27FC236}">
                  <a16:creationId xmlns:a16="http://schemas.microsoft.com/office/drawing/2014/main" id="{7B92B250-BDCB-4B15-8B98-A1F6A744551E}"/>
                </a:ext>
              </a:extLst>
            </p:cNvPr>
            <p:cNvCxnSpPr>
              <a:cxnSpLocks/>
            </p:cNvCxnSpPr>
            <p:nvPr/>
          </p:nvCxnSpPr>
          <p:spPr>
            <a:xfrm>
              <a:off x="2696662" y="990600"/>
              <a:ext cx="0" cy="533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0" name="그룹 549">
            <a:extLst>
              <a:ext uri="{FF2B5EF4-FFF2-40B4-BE49-F238E27FC236}">
                <a16:creationId xmlns:a16="http://schemas.microsoft.com/office/drawing/2014/main" id="{FEBD7DC9-AF77-43AB-AAAB-2908BDD4069D}"/>
              </a:ext>
            </a:extLst>
          </p:cNvPr>
          <p:cNvGrpSpPr/>
          <p:nvPr/>
        </p:nvGrpSpPr>
        <p:grpSpPr>
          <a:xfrm>
            <a:off x="11063170" y="1904855"/>
            <a:ext cx="107302" cy="533400"/>
            <a:chOff x="2589360" y="990600"/>
            <a:chExt cx="107302" cy="533400"/>
          </a:xfrm>
        </p:grpSpPr>
        <p:cxnSp>
          <p:nvCxnSpPr>
            <p:cNvPr id="551" name="직선 연결선 550">
              <a:extLst>
                <a:ext uri="{FF2B5EF4-FFF2-40B4-BE49-F238E27FC236}">
                  <a16:creationId xmlns:a16="http://schemas.microsoft.com/office/drawing/2014/main" id="{D8CCFB31-D5BB-4E2D-920E-A902B6CD420C}"/>
                </a:ext>
              </a:extLst>
            </p:cNvPr>
            <p:cNvCxnSpPr>
              <a:cxnSpLocks/>
            </p:cNvCxnSpPr>
            <p:nvPr/>
          </p:nvCxnSpPr>
          <p:spPr>
            <a:xfrm>
              <a:off x="2589360" y="990600"/>
              <a:ext cx="0" cy="533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2" name="직선 연결선 551">
              <a:extLst>
                <a:ext uri="{FF2B5EF4-FFF2-40B4-BE49-F238E27FC236}">
                  <a16:creationId xmlns:a16="http://schemas.microsoft.com/office/drawing/2014/main" id="{729C8BBA-F124-4C84-BA01-902DD9729089}"/>
                </a:ext>
              </a:extLst>
            </p:cNvPr>
            <p:cNvCxnSpPr>
              <a:cxnSpLocks/>
            </p:cNvCxnSpPr>
            <p:nvPr/>
          </p:nvCxnSpPr>
          <p:spPr>
            <a:xfrm>
              <a:off x="2589360" y="1219200"/>
              <a:ext cx="10730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3" name="직선 연결선 552">
              <a:extLst>
                <a:ext uri="{FF2B5EF4-FFF2-40B4-BE49-F238E27FC236}">
                  <a16:creationId xmlns:a16="http://schemas.microsoft.com/office/drawing/2014/main" id="{ED8BDA3F-A756-4228-ACE0-4912DFECB61E}"/>
                </a:ext>
              </a:extLst>
            </p:cNvPr>
            <p:cNvCxnSpPr>
              <a:cxnSpLocks/>
            </p:cNvCxnSpPr>
            <p:nvPr/>
          </p:nvCxnSpPr>
          <p:spPr>
            <a:xfrm>
              <a:off x="2696662" y="990600"/>
              <a:ext cx="0" cy="533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2" name="그룹 571">
            <a:extLst>
              <a:ext uri="{FF2B5EF4-FFF2-40B4-BE49-F238E27FC236}">
                <a16:creationId xmlns:a16="http://schemas.microsoft.com/office/drawing/2014/main" id="{326FFB4D-5D0E-4425-9C32-C33FA00B759C}"/>
              </a:ext>
            </a:extLst>
          </p:cNvPr>
          <p:cNvGrpSpPr/>
          <p:nvPr/>
        </p:nvGrpSpPr>
        <p:grpSpPr>
          <a:xfrm>
            <a:off x="1003033" y="2743203"/>
            <a:ext cx="714300" cy="838200"/>
            <a:chOff x="2348864" y="3098292"/>
            <a:chExt cx="1144779" cy="1321308"/>
          </a:xfrm>
        </p:grpSpPr>
        <p:cxnSp>
          <p:nvCxnSpPr>
            <p:cNvPr id="573" name="직선 연결선 572">
              <a:extLst>
                <a:ext uri="{FF2B5EF4-FFF2-40B4-BE49-F238E27FC236}">
                  <a16:creationId xmlns:a16="http://schemas.microsoft.com/office/drawing/2014/main" id="{F98CD586-95AF-47CF-8C66-D6C5F4A9D03D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3098292"/>
              <a:ext cx="114477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4" name="직선 연결선 573">
              <a:extLst>
                <a:ext uri="{FF2B5EF4-FFF2-40B4-BE49-F238E27FC236}">
                  <a16:creationId xmlns:a16="http://schemas.microsoft.com/office/drawing/2014/main" id="{8FA14E9C-4FEB-4D11-8CFD-4D3A2BAD0597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4419600"/>
              <a:ext cx="114477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5" name="직선 연결선 574">
              <a:extLst>
                <a:ext uri="{FF2B5EF4-FFF2-40B4-BE49-F238E27FC236}">
                  <a16:creationId xmlns:a16="http://schemas.microsoft.com/office/drawing/2014/main" id="{4E400E1F-E83F-43AC-9549-4F64B034DD5C}"/>
                </a:ext>
              </a:extLst>
            </p:cNvPr>
            <p:cNvCxnSpPr>
              <a:cxnSpLocks/>
            </p:cNvCxnSpPr>
            <p:nvPr/>
          </p:nvCxnSpPr>
          <p:spPr>
            <a:xfrm>
              <a:off x="3493643" y="3098292"/>
              <a:ext cx="0" cy="132130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6" name="직선 연결선 575">
              <a:extLst>
                <a:ext uri="{FF2B5EF4-FFF2-40B4-BE49-F238E27FC236}">
                  <a16:creationId xmlns:a16="http://schemas.microsoft.com/office/drawing/2014/main" id="{F9C66532-62F1-41A6-B81C-22FA8D86724B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3098292"/>
              <a:ext cx="0" cy="132130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7" name="그룹 576">
            <a:extLst>
              <a:ext uri="{FF2B5EF4-FFF2-40B4-BE49-F238E27FC236}">
                <a16:creationId xmlns:a16="http://schemas.microsoft.com/office/drawing/2014/main" id="{65F99872-F403-4174-827B-7F317E9F5D94}"/>
              </a:ext>
            </a:extLst>
          </p:cNvPr>
          <p:cNvGrpSpPr/>
          <p:nvPr/>
        </p:nvGrpSpPr>
        <p:grpSpPr>
          <a:xfrm>
            <a:off x="1011430" y="3648883"/>
            <a:ext cx="714300" cy="338301"/>
            <a:chOff x="2348864" y="3098292"/>
            <a:chExt cx="1144779" cy="1321308"/>
          </a:xfrm>
        </p:grpSpPr>
        <p:cxnSp>
          <p:nvCxnSpPr>
            <p:cNvPr id="578" name="직선 연결선 577">
              <a:extLst>
                <a:ext uri="{FF2B5EF4-FFF2-40B4-BE49-F238E27FC236}">
                  <a16:creationId xmlns:a16="http://schemas.microsoft.com/office/drawing/2014/main" id="{8A797A36-021E-42A5-94F0-9E812A618E2C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3098292"/>
              <a:ext cx="114477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9" name="직선 연결선 578">
              <a:extLst>
                <a:ext uri="{FF2B5EF4-FFF2-40B4-BE49-F238E27FC236}">
                  <a16:creationId xmlns:a16="http://schemas.microsoft.com/office/drawing/2014/main" id="{F85F2088-1402-47CC-B19E-44620C3D205F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4419600"/>
              <a:ext cx="114477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0" name="직선 연결선 579">
              <a:extLst>
                <a:ext uri="{FF2B5EF4-FFF2-40B4-BE49-F238E27FC236}">
                  <a16:creationId xmlns:a16="http://schemas.microsoft.com/office/drawing/2014/main" id="{B0507444-37ED-46F3-AD66-BC7F08E9E75F}"/>
                </a:ext>
              </a:extLst>
            </p:cNvPr>
            <p:cNvCxnSpPr>
              <a:cxnSpLocks/>
            </p:cNvCxnSpPr>
            <p:nvPr/>
          </p:nvCxnSpPr>
          <p:spPr>
            <a:xfrm>
              <a:off x="3493643" y="3098292"/>
              <a:ext cx="0" cy="132130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1" name="직선 연결선 580">
              <a:extLst>
                <a:ext uri="{FF2B5EF4-FFF2-40B4-BE49-F238E27FC236}">
                  <a16:creationId xmlns:a16="http://schemas.microsoft.com/office/drawing/2014/main" id="{8F848AEC-3A30-4393-8650-F74A2E54D0D3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3098292"/>
              <a:ext cx="0" cy="132130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2" name="object 22">
            <a:extLst>
              <a:ext uri="{FF2B5EF4-FFF2-40B4-BE49-F238E27FC236}">
                <a16:creationId xmlns:a16="http://schemas.microsoft.com/office/drawing/2014/main" id="{896F52B7-8371-4337-911B-FB84E345F38E}"/>
              </a:ext>
            </a:extLst>
          </p:cNvPr>
          <p:cNvSpPr/>
          <p:nvPr/>
        </p:nvSpPr>
        <p:spPr>
          <a:xfrm rot="5400000">
            <a:off x="1347557" y="2331630"/>
            <a:ext cx="45719" cy="683664"/>
          </a:xfrm>
          <a:custGeom>
            <a:avLst/>
            <a:gdLst/>
            <a:ahLst/>
            <a:cxnLst/>
            <a:rect l="l" t="t" r="r" b="b"/>
            <a:pathLst>
              <a:path w="79375" h="1753870">
                <a:moveTo>
                  <a:pt x="31685" y="1677670"/>
                </a:moveTo>
                <a:lnTo>
                  <a:pt x="0" y="1677670"/>
                </a:lnTo>
                <a:lnTo>
                  <a:pt x="37897" y="1753870"/>
                </a:lnTo>
                <a:lnTo>
                  <a:pt x="69763" y="1690370"/>
                </a:lnTo>
                <a:lnTo>
                  <a:pt x="31661" y="1690370"/>
                </a:lnTo>
                <a:lnTo>
                  <a:pt x="31685" y="1677670"/>
                </a:lnTo>
                <a:close/>
              </a:path>
              <a:path w="79375" h="1753870">
                <a:moveTo>
                  <a:pt x="47384" y="63500"/>
                </a:moveTo>
                <a:lnTo>
                  <a:pt x="34684" y="63500"/>
                </a:lnTo>
                <a:lnTo>
                  <a:pt x="31685" y="1677670"/>
                </a:lnTo>
                <a:lnTo>
                  <a:pt x="31661" y="1690370"/>
                </a:lnTo>
                <a:lnTo>
                  <a:pt x="44361" y="1690370"/>
                </a:lnTo>
                <a:lnTo>
                  <a:pt x="47360" y="76327"/>
                </a:lnTo>
                <a:lnTo>
                  <a:pt x="47384" y="63500"/>
                </a:lnTo>
                <a:close/>
              </a:path>
              <a:path w="79375" h="1753870">
                <a:moveTo>
                  <a:pt x="76136" y="1677670"/>
                </a:moveTo>
                <a:lnTo>
                  <a:pt x="44385" y="1677670"/>
                </a:lnTo>
                <a:lnTo>
                  <a:pt x="44361" y="1690370"/>
                </a:lnTo>
                <a:lnTo>
                  <a:pt x="69763" y="1690370"/>
                </a:lnTo>
                <a:lnTo>
                  <a:pt x="76136" y="1677670"/>
                </a:lnTo>
                <a:close/>
              </a:path>
              <a:path w="79375" h="1753870">
                <a:moveTo>
                  <a:pt x="41148" y="0"/>
                </a:moveTo>
                <a:lnTo>
                  <a:pt x="2780" y="76327"/>
                </a:lnTo>
                <a:lnTo>
                  <a:pt x="34660" y="76327"/>
                </a:lnTo>
                <a:lnTo>
                  <a:pt x="34684" y="63500"/>
                </a:lnTo>
                <a:lnTo>
                  <a:pt x="72729" y="63500"/>
                </a:lnTo>
                <a:lnTo>
                  <a:pt x="41148" y="0"/>
                </a:lnTo>
                <a:close/>
              </a:path>
              <a:path w="79375" h="1753870">
                <a:moveTo>
                  <a:pt x="72729" y="63500"/>
                </a:moveTo>
                <a:lnTo>
                  <a:pt x="47384" y="63500"/>
                </a:lnTo>
                <a:lnTo>
                  <a:pt x="47360" y="76327"/>
                </a:lnTo>
                <a:lnTo>
                  <a:pt x="79108" y="76327"/>
                </a:lnTo>
                <a:lnTo>
                  <a:pt x="72729" y="6350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3" name="object 28">
            <a:extLst>
              <a:ext uri="{FF2B5EF4-FFF2-40B4-BE49-F238E27FC236}">
                <a16:creationId xmlns:a16="http://schemas.microsoft.com/office/drawing/2014/main" id="{699B20D2-F196-4F0D-9923-37D45ECBAA22}"/>
              </a:ext>
            </a:extLst>
          </p:cNvPr>
          <p:cNvSpPr txBox="1"/>
          <p:nvPr/>
        </p:nvSpPr>
        <p:spPr>
          <a:xfrm>
            <a:off x="1143162" y="2428843"/>
            <a:ext cx="518634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altLang="ko-KR" sz="1400" spc="-25" dirty="0">
                <a:latin typeface="Malgun Gothic"/>
                <a:cs typeface="Malgun Gothic"/>
              </a:rPr>
              <a:t>2500</a:t>
            </a:r>
            <a:endParaRPr sz="1600" dirty="0">
              <a:latin typeface="Malgun Gothic"/>
              <a:cs typeface="Malgun Gothic"/>
            </a:endParaRPr>
          </a:p>
        </p:txBody>
      </p:sp>
      <p:grpSp>
        <p:nvGrpSpPr>
          <p:cNvPr id="584" name="그룹 583">
            <a:extLst>
              <a:ext uri="{FF2B5EF4-FFF2-40B4-BE49-F238E27FC236}">
                <a16:creationId xmlns:a16="http://schemas.microsoft.com/office/drawing/2014/main" id="{2E497C65-C1C4-48D7-85B3-A2EAA89163D8}"/>
              </a:ext>
            </a:extLst>
          </p:cNvPr>
          <p:cNvGrpSpPr/>
          <p:nvPr/>
        </p:nvGrpSpPr>
        <p:grpSpPr>
          <a:xfrm>
            <a:off x="1868163" y="2743203"/>
            <a:ext cx="714300" cy="838200"/>
            <a:chOff x="2348864" y="3098292"/>
            <a:chExt cx="1144779" cy="1321308"/>
          </a:xfrm>
        </p:grpSpPr>
        <p:cxnSp>
          <p:nvCxnSpPr>
            <p:cNvPr id="585" name="직선 연결선 584">
              <a:extLst>
                <a:ext uri="{FF2B5EF4-FFF2-40B4-BE49-F238E27FC236}">
                  <a16:creationId xmlns:a16="http://schemas.microsoft.com/office/drawing/2014/main" id="{6DE3EFA3-1EB6-4393-9707-5D3B349F2B58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3098292"/>
              <a:ext cx="114477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6" name="직선 연결선 585">
              <a:extLst>
                <a:ext uri="{FF2B5EF4-FFF2-40B4-BE49-F238E27FC236}">
                  <a16:creationId xmlns:a16="http://schemas.microsoft.com/office/drawing/2014/main" id="{F3E948FB-33EB-45D5-B7F8-929EBC5D6C64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4419600"/>
              <a:ext cx="114477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7" name="직선 연결선 586">
              <a:extLst>
                <a:ext uri="{FF2B5EF4-FFF2-40B4-BE49-F238E27FC236}">
                  <a16:creationId xmlns:a16="http://schemas.microsoft.com/office/drawing/2014/main" id="{1E019E6C-69EB-41D7-A772-C67B1C164E9D}"/>
                </a:ext>
              </a:extLst>
            </p:cNvPr>
            <p:cNvCxnSpPr>
              <a:cxnSpLocks/>
            </p:cNvCxnSpPr>
            <p:nvPr/>
          </p:nvCxnSpPr>
          <p:spPr>
            <a:xfrm>
              <a:off x="3493643" y="3098292"/>
              <a:ext cx="0" cy="132130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8" name="직선 연결선 587">
              <a:extLst>
                <a:ext uri="{FF2B5EF4-FFF2-40B4-BE49-F238E27FC236}">
                  <a16:creationId xmlns:a16="http://schemas.microsoft.com/office/drawing/2014/main" id="{5CC6E6B5-2EC0-426A-9F3E-643ABCC095B6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3098292"/>
              <a:ext cx="0" cy="132130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9" name="그룹 588">
            <a:extLst>
              <a:ext uri="{FF2B5EF4-FFF2-40B4-BE49-F238E27FC236}">
                <a16:creationId xmlns:a16="http://schemas.microsoft.com/office/drawing/2014/main" id="{FD818FE3-A67A-4F7C-A8F8-0C84F72A0E09}"/>
              </a:ext>
            </a:extLst>
          </p:cNvPr>
          <p:cNvGrpSpPr/>
          <p:nvPr/>
        </p:nvGrpSpPr>
        <p:grpSpPr>
          <a:xfrm>
            <a:off x="1873242" y="3650089"/>
            <a:ext cx="714300" cy="338301"/>
            <a:chOff x="2348864" y="3098292"/>
            <a:chExt cx="1144779" cy="1321308"/>
          </a:xfrm>
        </p:grpSpPr>
        <p:cxnSp>
          <p:nvCxnSpPr>
            <p:cNvPr id="590" name="직선 연결선 589">
              <a:extLst>
                <a:ext uri="{FF2B5EF4-FFF2-40B4-BE49-F238E27FC236}">
                  <a16:creationId xmlns:a16="http://schemas.microsoft.com/office/drawing/2014/main" id="{DE4DCD5F-9FE7-4362-8FDF-3423D4981B17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3098292"/>
              <a:ext cx="114477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1" name="직선 연결선 590">
              <a:extLst>
                <a:ext uri="{FF2B5EF4-FFF2-40B4-BE49-F238E27FC236}">
                  <a16:creationId xmlns:a16="http://schemas.microsoft.com/office/drawing/2014/main" id="{A5C5322C-F2C4-4703-A3F2-95D7A5CB6187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4419600"/>
              <a:ext cx="114477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2" name="직선 연결선 591">
              <a:extLst>
                <a:ext uri="{FF2B5EF4-FFF2-40B4-BE49-F238E27FC236}">
                  <a16:creationId xmlns:a16="http://schemas.microsoft.com/office/drawing/2014/main" id="{8F45C616-C438-4758-86FF-72DE81B2408D}"/>
                </a:ext>
              </a:extLst>
            </p:cNvPr>
            <p:cNvCxnSpPr>
              <a:cxnSpLocks/>
            </p:cNvCxnSpPr>
            <p:nvPr/>
          </p:nvCxnSpPr>
          <p:spPr>
            <a:xfrm>
              <a:off x="3493643" y="3098292"/>
              <a:ext cx="0" cy="132130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3" name="직선 연결선 592">
              <a:extLst>
                <a:ext uri="{FF2B5EF4-FFF2-40B4-BE49-F238E27FC236}">
                  <a16:creationId xmlns:a16="http://schemas.microsoft.com/office/drawing/2014/main" id="{12C1D8BD-3F0B-4E3E-A224-447FF85CA553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3098292"/>
              <a:ext cx="0" cy="132130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4" name="object 22">
            <a:extLst>
              <a:ext uri="{FF2B5EF4-FFF2-40B4-BE49-F238E27FC236}">
                <a16:creationId xmlns:a16="http://schemas.microsoft.com/office/drawing/2014/main" id="{949CDB20-78A0-47EC-932A-BE2859C0583B}"/>
              </a:ext>
            </a:extLst>
          </p:cNvPr>
          <p:cNvSpPr/>
          <p:nvPr/>
        </p:nvSpPr>
        <p:spPr>
          <a:xfrm rot="5400000">
            <a:off x="2212687" y="2331630"/>
            <a:ext cx="45719" cy="683664"/>
          </a:xfrm>
          <a:custGeom>
            <a:avLst/>
            <a:gdLst/>
            <a:ahLst/>
            <a:cxnLst/>
            <a:rect l="l" t="t" r="r" b="b"/>
            <a:pathLst>
              <a:path w="79375" h="1753870">
                <a:moveTo>
                  <a:pt x="31685" y="1677670"/>
                </a:moveTo>
                <a:lnTo>
                  <a:pt x="0" y="1677670"/>
                </a:lnTo>
                <a:lnTo>
                  <a:pt x="37897" y="1753870"/>
                </a:lnTo>
                <a:lnTo>
                  <a:pt x="69763" y="1690370"/>
                </a:lnTo>
                <a:lnTo>
                  <a:pt x="31661" y="1690370"/>
                </a:lnTo>
                <a:lnTo>
                  <a:pt x="31685" y="1677670"/>
                </a:lnTo>
                <a:close/>
              </a:path>
              <a:path w="79375" h="1753870">
                <a:moveTo>
                  <a:pt x="47384" y="63500"/>
                </a:moveTo>
                <a:lnTo>
                  <a:pt x="34684" y="63500"/>
                </a:lnTo>
                <a:lnTo>
                  <a:pt x="31685" y="1677670"/>
                </a:lnTo>
                <a:lnTo>
                  <a:pt x="31661" y="1690370"/>
                </a:lnTo>
                <a:lnTo>
                  <a:pt x="44361" y="1690370"/>
                </a:lnTo>
                <a:lnTo>
                  <a:pt x="47360" y="76327"/>
                </a:lnTo>
                <a:lnTo>
                  <a:pt x="47384" y="63500"/>
                </a:lnTo>
                <a:close/>
              </a:path>
              <a:path w="79375" h="1753870">
                <a:moveTo>
                  <a:pt x="76136" y="1677670"/>
                </a:moveTo>
                <a:lnTo>
                  <a:pt x="44385" y="1677670"/>
                </a:lnTo>
                <a:lnTo>
                  <a:pt x="44361" y="1690370"/>
                </a:lnTo>
                <a:lnTo>
                  <a:pt x="69763" y="1690370"/>
                </a:lnTo>
                <a:lnTo>
                  <a:pt x="76136" y="1677670"/>
                </a:lnTo>
                <a:close/>
              </a:path>
              <a:path w="79375" h="1753870">
                <a:moveTo>
                  <a:pt x="41148" y="0"/>
                </a:moveTo>
                <a:lnTo>
                  <a:pt x="2780" y="76327"/>
                </a:lnTo>
                <a:lnTo>
                  <a:pt x="34660" y="76327"/>
                </a:lnTo>
                <a:lnTo>
                  <a:pt x="34684" y="63500"/>
                </a:lnTo>
                <a:lnTo>
                  <a:pt x="72729" y="63500"/>
                </a:lnTo>
                <a:lnTo>
                  <a:pt x="41148" y="0"/>
                </a:lnTo>
                <a:close/>
              </a:path>
              <a:path w="79375" h="1753870">
                <a:moveTo>
                  <a:pt x="72729" y="63500"/>
                </a:moveTo>
                <a:lnTo>
                  <a:pt x="47384" y="63500"/>
                </a:lnTo>
                <a:lnTo>
                  <a:pt x="47360" y="76327"/>
                </a:lnTo>
                <a:lnTo>
                  <a:pt x="79108" y="76327"/>
                </a:lnTo>
                <a:lnTo>
                  <a:pt x="72729" y="6350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5" name="object 28">
            <a:extLst>
              <a:ext uri="{FF2B5EF4-FFF2-40B4-BE49-F238E27FC236}">
                <a16:creationId xmlns:a16="http://schemas.microsoft.com/office/drawing/2014/main" id="{6FE04369-92F7-48DE-B64D-19380DD679B8}"/>
              </a:ext>
            </a:extLst>
          </p:cNvPr>
          <p:cNvSpPr txBox="1"/>
          <p:nvPr/>
        </p:nvSpPr>
        <p:spPr>
          <a:xfrm>
            <a:off x="2008292" y="2428843"/>
            <a:ext cx="518634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altLang="ko-KR" sz="1400" spc="-25" dirty="0">
                <a:latin typeface="Malgun Gothic"/>
                <a:cs typeface="Malgun Gothic"/>
              </a:rPr>
              <a:t>2500</a:t>
            </a:r>
            <a:endParaRPr sz="1600" dirty="0">
              <a:latin typeface="Malgun Gothic"/>
              <a:cs typeface="Malgun Gothic"/>
            </a:endParaRPr>
          </a:p>
        </p:txBody>
      </p:sp>
      <p:grpSp>
        <p:nvGrpSpPr>
          <p:cNvPr id="596" name="그룹 595">
            <a:extLst>
              <a:ext uri="{FF2B5EF4-FFF2-40B4-BE49-F238E27FC236}">
                <a16:creationId xmlns:a16="http://schemas.microsoft.com/office/drawing/2014/main" id="{2205650F-8899-404A-9943-8648DB56A095}"/>
              </a:ext>
            </a:extLst>
          </p:cNvPr>
          <p:cNvGrpSpPr/>
          <p:nvPr/>
        </p:nvGrpSpPr>
        <p:grpSpPr>
          <a:xfrm>
            <a:off x="2719420" y="2743203"/>
            <a:ext cx="714300" cy="838200"/>
            <a:chOff x="2348864" y="3098292"/>
            <a:chExt cx="1144779" cy="1321308"/>
          </a:xfrm>
        </p:grpSpPr>
        <p:cxnSp>
          <p:nvCxnSpPr>
            <p:cNvPr id="597" name="직선 연결선 596">
              <a:extLst>
                <a:ext uri="{FF2B5EF4-FFF2-40B4-BE49-F238E27FC236}">
                  <a16:creationId xmlns:a16="http://schemas.microsoft.com/office/drawing/2014/main" id="{40C5A442-388C-4679-9857-B7907D2AA551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3098292"/>
              <a:ext cx="114477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8" name="직선 연결선 597">
              <a:extLst>
                <a:ext uri="{FF2B5EF4-FFF2-40B4-BE49-F238E27FC236}">
                  <a16:creationId xmlns:a16="http://schemas.microsoft.com/office/drawing/2014/main" id="{882C7EAC-42BF-4A5B-A472-0D62DF6C8812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4419600"/>
              <a:ext cx="114477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9" name="직선 연결선 598">
              <a:extLst>
                <a:ext uri="{FF2B5EF4-FFF2-40B4-BE49-F238E27FC236}">
                  <a16:creationId xmlns:a16="http://schemas.microsoft.com/office/drawing/2014/main" id="{036BEBB1-B686-44EA-B5AA-3E86B4EA2F51}"/>
                </a:ext>
              </a:extLst>
            </p:cNvPr>
            <p:cNvCxnSpPr>
              <a:cxnSpLocks/>
            </p:cNvCxnSpPr>
            <p:nvPr/>
          </p:nvCxnSpPr>
          <p:spPr>
            <a:xfrm>
              <a:off x="3493643" y="3098292"/>
              <a:ext cx="0" cy="132130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0" name="직선 연결선 599">
              <a:extLst>
                <a:ext uri="{FF2B5EF4-FFF2-40B4-BE49-F238E27FC236}">
                  <a16:creationId xmlns:a16="http://schemas.microsoft.com/office/drawing/2014/main" id="{FAE07046-9DBE-4A27-BDD1-D7DA7E5CBF3D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3098292"/>
              <a:ext cx="0" cy="132130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1" name="그룹 600">
            <a:extLst>
              <a:ext uri="{FF2B5EF4-FFF2-40B4-BE49-F238E27FC236}">
                <a16:creationId xmlns:a16="http://schemas.microsoft.com/office/drawing/2014/main" id="{5E71DEA4-E12C-404F-876C-1786B6DC474F}"/>
              </a:ext>
            </a:extLst>
          </p:cNvPr>
          <p:cNvGrpSpPr/>
          <p:nvPr/>
        </p:nvGrpSpPr>
        <p:grpSpPr>
          <a:xfrm>
            <a:off x="2717596" y="3657499"/>
            <a:ext cx="714300" cy="338301"/>
            <a:chOff x="2348864" y="3098292"/>
            <a:chExt cx="1144779" cy="1321308"/>
          </a:xfrm>
        </p:grpSpPr>
        <p:cxnSp>
          <p:nvCxnSpPr>
            <p:cNvPr id="602" name="직선 연결선 601">
              <a:extLst>
                <a:ext uri="{FF2B5EF4-FFF2-40B4-BE49-F238E27FC236}">
                  <a16:creationId xmlns:a16="http://schemas.microsoft.com/office/drawing/2014/main" id="{FB2C7EB6-A93D-4A32-9D31-83DFC4983247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3098292"/>
              <a:ext cx="114477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3" name="직선 연결선 602">
              <a:extLst>
                <a:ext uri="{FF2B5EF4-FFF2-40B4-BE49-F238E27FC236}">
                  <a16:creationId xmlns:a16="http://schemas.microsoft.com/office/drawing/2014/main" id="{08DCE9F3-0DE8-42B0-801A-1FEA9D24BA6B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4419600"/>
              <a:ext cx="114477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4" name="직선 연결선 603">
              <a:extLst>
                <a:ext uri="{FF2B5EF4-FFF2-40B4-BE49-F238E27FC236}">
                  <a16:creationId xmlns:a16="http://schemas.microsoft.com/office/drawing/2014/main" id="{BE28FE7D-9803-4DD1-B41C-364D032E8401}"/>
                </a:ext>
              </a:extLst>
            </p:cNvPr>
            <p:cNvCxnSpPr>
              <a:cxnSpLocks/>
            </p:cNvCxnSpPr>
            <p:nvPr/>
          </p:nvCxnSpPr>
          <p:spPr>
            <a:xfrm>
              <a:off x="3493643" y="3098292"/>
              <a:ext cx="0" cy="132130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5" name="직선 연결선 604">
              <a:extLst>
                <a:ext uri="{FF2B5EF4-FFF2-40B4-BE49-F238E27FC236}">
                  <a16:creationId xmlns:a16="http://schemas.microsoft.com/office/drawing/2014/main" id="{849B5306-11D5-41EF-9A6E-A90406941B3E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3098292"/>
              <a:ext cx="0" cy="132130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6" name="object 22">
            <a:extLst>
              <a:ext uri="{FF2B5EF4-FFF2-40B4-BE49-F238E27FC236}">
                <a16:creationId xmlns:a16="http://schemas.microsoft.com/office/drawing/2014/main" id="{AABE5B50-E086-4F98-AD8F-18297A98B16E}"/>
              </a:ext>
            </a:extLst>
          </p:cNvPr>
          <p:cNvSpPr/>
          <p:nvPr/>
        </p:nvSpPr>
        <p:spPr>
          <a:xfrm rot="5400000">
            <a:off x="3063944" y="2331630"/>
            <a:ext cx="45719" cy="683664"/>
          </a:xfrm>
          <a:custGeom>
            <a:avLst/>
            <a:gdLst/>
            <a:ahLst/>
            <a:cxnLst/>
            <a:rect l="l" t="t" r="r" b="b"/>
            <a:pathLst>
              <a:path w="79375" h="1753870">
                <a:moveTo>
                  <a:pt x="31685" y="1677670"/>
                </a:moveTo>
                <a:lnTo>
                  <a:pt x="0" y="1677670"/>
                </a:lnTo>
                <a:lnTo>
                  <a:pt x="37897" y="1753870"/>
                </a:lnTo>
                <a:lnTo>
                  <a:pt x="69763" y="1690370"/>
                </a:lnTo>
                <a:lnTo>
                  <a:pt x="31661" y="1690370"/>
                </a:lnTo>
                <a:lnTo>
                  <a:pt x="31685" y="1677670"/>
                </a:lnTo>
                <a:close/>
              </a:path>
              <a:path w="79375" h="1753870">
                <a:moveTo>
                  <a:pt x="47384" y="63500"/>
                </a:moveTo>
                <a:lnTo>
                  <a:pt x="34684" y="63500"/>
                </a:lnTo>
                <a:lnTo>
                  <a:pt x="31685" y="1677670"/>
                </a:lnTo>
                <a:lnTo>
                  <a:pt x="31661" y="1690370"/>
                </a:lnTo>
                <a:lnTo>
                  <a:pt x="44361" y="1690370"/>
                </a:lnTo>
                <a:lnTo>
                  <a:pt x="47360" y="76327"/>
                </a:lnTo>
                <a:lnTo>
                  <a:pt x="47384" y="63500"/>
                </a:lnTo>
                <a:close/>
              </a:path>
              <a:path w="79375" h="1753870">
                <a:moveTo>
                  <a:pt x="76136" y="1677670"/>
                </a:moveTo>
                <a:lnTo>
                  <a:pt x="44385" y="1677670"/>
                </a:lnTo>
                <a:lnTo>
                  <a:pt x="44361" y="1690370"/>
                </a:lnTo>
                <a:lnTo>
                  <a:pt x="69763" y="1690370"/>
                </a:lnTo>
                <a:lnTo>
                  <a:pt x="76136" y="1677670"/>
                </a:lnTo>
                <a:close/>
              </a:path>
              <a:path w="79375" h="1753870">
                <a:moveTo>
                  <a:pt x="41148" y="0"/>
                </a:moveTo>
                <a:lnTo>
                  <a:pt x="2780" y="76327"/>
                </a:lnTo>
                <a:lnTo>
                  <a:pt x="34660" y="76327"/>
                </a:lnTo>
                <a:lnTo>
                  <a:pt x="34684" y="63500"/>
                </a:lnTo>
                <a:lnTo>
                  <a:pt x="72729" y="63500"/>
                </a:lnTo>
                <a:lnTo>
                  <a:pt x="41148" y="0"/>
                </a:lnTo>
                <a:close/>
              </a:path>
              <a:path w="79375" h="1753870">
                <a:moveTo>
                  <a:pt x="72729" y="63500"/>
                </a:moveTo>
                <a:lnTo>
                  <a:pt x="47384" y="63500"/>
                </a:lnTo>
                <a:lnTo>
                  <a:pt x="47360" y="76327"/>
                </a:lnTo>
                <a:lnTo>
                  <a:pt x="79108" y="76327"/>
                </a:lnTo>
                <a:lnTo>
                  <a:pt x="72729" y="6350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7" name="object 28">
            <a:extLst>
              <a:ext uri="{FF2B5EF4-FFF2-40B4-BE49-F238E27FC236}">
                <a16:creationId xmlns:a16="http://schemas.microsoft.com/office/drawing/2014/main" id="{A98DA15F-27E8-41D8-9031-02D7FEF06B25}"/>
              </a:ext>
            </a:extLst>
          </p:cNvPr>
          <p:cNvSpPr txBox="1"/>
          <p:nvPr/>
        </p:nvSpPr>
        <p:spPr>
          <a:xfrm>
            <a:off x="2859549" y="2428843"/>
            <a:ext cx="518634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altLang="ko-KR" sz="1400" spc="-25" dirty="0">
                <a:latin typeface="Malgun Gothic"/>
                <a:cs typeface="Malgun Gothic"/>
              </a:rPr>
              <a:t>2500</a:t>
            </a:r>
            <a:endParaRPr sz="1600" dirty="0">
              <a:latin typeface="Malgun Gothic"/>
              <a:cs typeface="Malgun Gothic"/>
            </a:endParaRPr>
          </a:p>
        </p:txBody>
      </p:sp>
      <p:grpSp>
        <p:nvGrpSpPr>
          <p:cNvPr id="608" name="그룹 607">
            <a:extLst>
              <a:ext uri="{FF2B5EF4-FFF2-40B4-BE49-F238E27FC236}">
                <a16:creationId xmlns:a16="http://schemas.microsoft.com/office/drawing/2014/main" id="{FF9D1825-4470-478E-9871-DABC2CAD453C}"/>
              </a:ext>
            </a:extLst>
          </p:cNvPr>
          <p:cNvGrpSpPr/>
          <p:nvPr/>
        </p:nvGrpSpPr>
        <p:grpSpPr>
          <a:xfrm>
            <a:off x="3609111" y="2743203"/>
            <a:ext cx="714300" cy="838200"/>
            <a:chOff x="2348864" y="3098292"/>
            <a:chExt cx="1144779" cy="1321308"/>
          </a:xfrm>
        </p:grpSpPr>
        <p:cxnSp>
          <p:nvCxnSpPr>
            <p:cNvPr id="609" name="직선 연결선 608">
              <a:extLst>
                <a:ext uri="{FF2B5EF4-FFF2-40B4-BE49-F238E27FC236}">
                  <a16:creationId xmlns:a16="http://schemas.microsoft.com/office/drawing/2014/main" id="{E884078B-EF8A-4E4F-92E0-47204CEF1B29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3098292"/>
              <a:ext cx="114477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0" name="직선 연결선 609">
              <a:extLst>
                <a:ext uri="{FF2B5EF4-FFF2-40B4-BE49-F238E27FC236}">
                  <a16:creationId xmlns:a16="http://schemas.microsoft.com/office/drawing/2014/main" id="{576D895C-49B5-41F1-8217-41B1DA7444CD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4419600"/>
              <a:ext cx="114477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1" name="직선 연결선 610">
              <a:extLst>
                <a:ext uri="{FF2B5EF4-FFF2-40B4-BE49-F238E27FC236}">
                  <a16:creationId xmlns:a16="http://schemas.microsoft.com/office/drawing/2014/main" id="{E28AAF31-27F0-411E-9B8D-726141094356}"/>
                </a:ext>
              </a:extLst>
            </p:cNvPr>
            <p:cNvCxnSpPr>
              <a:cxnSpLocks/>
            </p:cNvCxnSpPr>
            <p:nvPr/>
          </p:nvCxnSpPr>
          <p:spPr>
            <a:xfrm>
              <a:off x="3493643" y="3098292"/>
              <a:ext cx="0" cy="132130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2" name="직선 연결선 611">
              <a:extLst>
                <a:ext uri="{FF2B5EF4-FFF2-40B4-BE49-F238E27FC236}">
                  <a16:creationId xmlns:a16="http://schemas.microsoft.com/office/drawing/2014/main" id="{EF081733-4677-41AE-A4DA-ADFDDC7B945A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3098292"/>
              <a:ext cx="0" cy="132130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3" name="그룹 612">
            <a:extLst>
              <a:ext uri="{FF2B5EF4-FFF2-40B4-BE49-F238E27FC236}">
                <a16:creationId xmlns:a16="http://schemas.microsoft.com/office/drawing/2014/main" id="{870CF2E5-1DE8-4280-A602-B33578DD995F}"/>
              </a:ext>
            </a:extLst>
          </p:cNvPr>
          <p:cNvGrpSpPr/>
          <p:nvPr/>
        </p:nvGrpSpPr>
        <p:grpSpPr>
          <a:xfrm>
            <a:off x="3609111" y="3651466"/>
            <a:ext cx="714300" cy="338301"/>
            <a:chOff x="2348864" y="3098292"/>
            <a:chExt cx="1144779" cy="1321308"/>
          </a:xfrm>
        </p:grpSpPr>
        <p:cxnSp>
          <p:nvCxnSpPr>
            <p:cNvPr id="614" name="직선 연결선 613">
              <a:extLst>
                <a:ext uri="{FF2B5EF4-FFF2-40B4-BE49-F238E27FC236}">
                  <a16:creationId xmlns:a16="http://schemas.microsoft.com/office/drawing/2014/main" id="{52A9D247-2BBA-409F-8B53-B93B03DF69C3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3098292"/>
              <a:ext cx="114477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5" name="직선 연결선 614">
              <a:extLst>
                <a:ext uri="{FF2B5EF4-FFF2-40B4-BE49-F238E27FC236}">
                  <a16:creationId xmlns:a16="http://schemas.microsoft.com/office/drawing/2014/main" id="{BDAEDEDA-9026-48C7-9565-0BBBFBE7F081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4419600"/>
              <a:ext cx="114477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6" name="직선 연결선 615">
              <a:extLst>
                <a:ext uri="{FF2B5EF4-FFF2-40B4-BE49-F238E27FC236}">
                  <a16:creationId xmlns:a16="http://schemas.microsoft.com/office/drawing/2014/main" id="{84E7CFBE-7ED5-4BDF-A5FE-633FDABB22A0}"/>
                </a:ext>
              </a:extLst>
            </p:cNvPr>
            <p:cNvCxnSpPr>
              <a:cxnSpLocks/>
            </p:cNvCxnSpPr>
            <p:nvPr/>
          </p:nvCxnSpPr>
          <p:spPr>
            <a:xfrm>
              <a:off x="3493643" y="3098292"/>
              <a:ext cx="0" cy="132130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7" name="직선 연결선 616">
              <a:extLst>
                <a:ext uri="{FF2B5EF4-FFF2-40B4-BE49-F238E27FC236}">
                  <a16:creationId xmlns:a16="http://schemas.microsoft.com/office/drawing/2014/main" id="{24FE26CC-40AE-4750-8C6F-450229D18785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3098292"/>
              <a:ext cx="0" cy="132130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8" name="object 22">
            <a:extLst>
              <a:ext uri="{FF2B5EF4-FFF2-40B4-BE49-F238E27FC236}">
                <a16:creationId xmlns:a16="http://schemas.microsoft.com/office/drawing/2014/main" id="{97EDD238-A5F8-449D-879C-859C5DA21B08}"/>
              </a:ext>
            </a:extLst>
          </p:cNvPr>
          <p:cNvSpPr/>
          <p:nvPr/>
        </p:nvSpPr>
        <p:spPr>
          <a:xfrm rot="5400000">
            <a:off x="3953635" y="2331630"/>
            <a:ext cx="45719" cy="683664"/>
          </a:xfrm>
          <a:custGeom>
            <a:avLst/>
            <a:gdLst/>
            <a:ahLst/>
            <a:cxnLst/>
            <a:rect l="l" t="t" r="r" b="b"/>
            <a:pathLst>
              <a:path w="79375" h="1753870">
                <a:moveTo>
                  <a:pt x="31685" y="1677670"/>
                </a:moveTo>
                <a:lnTo>
                  <a:pt x="0" y="1677670"/>
                </a:lnTo>
                <a:lnTo>
                  <a:pt x="37897" y="1753870"/>
                </a:lnTo>
                <a:lnTo>
                  <a:pt x="69763" y="1690370"/>
                </a:lnTo>
                <a:lnTo>
                  <a:pt x="31661" y="1690370"/>
                </a:lnTo>
                <a:lnTo>
                  <a:pt x="31685" y="1677670"/>
                </a:lnTo>
                <a:close/>
              </a:path>
              <a:path w="79375" h="1753870">
                <a:moveTo>
                  <a:pt x="47384" y="63500"/>
                </a:moveTo>
                <a:lnTo>
                  <a:pt x="34684" y="63500"/>
                </a:lnTo>
                <a:lnTo>
                  <a:pt x="31685" y="1677670"/>
                </a:lnTo>
                <a:lnTo>
                  <a:pt x="31661" y="1690370"/>
                </a:lnTo>
                <a:lnTo>
                  <a:pt x="44361" y="1690370"/>
                </a:lnTo>
                <a:lnTo>
                  <a:pt x="47360" y="76327"/>
                </a:lnTo>
                <a:lnTo>
                  <a:pt x="47384" y="63500"/>
                </a:lnTo>
                <a:close/>
              </a:path>
              <a:path w="79375" h="1753870">
                <a:moveTo>
                  <a:pt x="76136" y="1677670"/>
                </a:moveTo>
                <a:lnTo>
                  <a:pt x="44385" y="1677670"/>
                </a:lnTo>
                <a:lnTo>
                  <a:pt x="44361" y="1690370"/>
                </a:lnTo>
                <a:lnTo>
                  <a:pt x="69763" y="1690370"/>
                </a:lnTo>
                <a:lnTo>
                  <a:pt x="76136" y="1677670"/>
                </a:lnTo>
                <a:close/>
              </a:path>
              <a:path w="79375" h="1753870">
                <a:moveTo>
                  <a:pt x="41148" y="0"/>
                </a:moveTo>
                <a:lnTo>
                  <a:pt x="2780" y="76327"/>
                </a:lnTo>
                <a:lnTo>
                  <a:pt x="34660" y="76327"/>
                </a:lnTo>
                <a:lnTo>
                  <a:pt x="34684" y="63500"/>
                </a:lnTo>
                <a:lnTo>
                  <a:pt x="72729" y="63500"/>
                </a:lnTo>
                <a:lnTo>
                  <a:pt x="41148" y="0"/>
                </a:lnTo>
                <a:close/>
              </a:path>
              <a:path w="79375" h="1753870">
                <a:moveTo>
                  <a:pt x="72729" y="63500"/>
                </a:moveTo>
                <a:lnTo>
                  <a:pt x="47384" y="63500"/>
                </a:lnTo>
                <a:lnTo>
                  <a:pt x="47360" y="76327"/>
                </a:lnTo>
                <a:lnTo>
                  <a:pt x="79108" y="76327"/>
                </a:lnTo>
                <a:lnTo>
                  <a:pt x="72729" y="6350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9" name="object 28">
            <a:extLst>
              <a:ext uri="{FF2B5EF4-FFF2-40B4-BE49-F238E27FC236}">
                <a16:creationId xmlns:a16="http://schemas.microsoft.com/office/drawing/2014/main" id="{7F1DBED6-6FDF-4260-99EF-9A2BDF9DFD3D}"/>
              </a:ext>
            </a:extLst>
          </p:cNvPr>
          <p:cNvSpPr txBox="1"/>
          <p:nvPr/>
        </p:nvSpPr>
        <p:spPr>
          <a:xfrm>
            <a:off x="3749240" y="2428843"/>
            <a:ext cx="518634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altLang="ko-KR" sz="1400" spc="-25" dirty="0">
                <a:latin typeface="Malgun Gothic"/>
                <a:cs typeface="Malgun Gothic"/>
              </a:rPr>
              <a:t>2500</a:t>
            </a:r>
            <a:endParaRPr sz="1600" dirty="0">
              <a:latin typeface="Malgun Gothic"/>
              <a:cs typeface="Malgun Gothic"/>
            </a:endParaRPr>
          </a:p>
        </p:txBody>
      </p:sp>
      <p:grpSp>
        <p:nvGrpSpPr>
          <p:cNvPr id="620" name="그룹 619">
            <a:extLst>
              <a:ext uri="{FF2B5EF4-FFF2-40B4-BE49-F238E27FC236}">
                <a16:creationId xmlns:a16="http://schemas.microsoft.com/office/drawing/2014/main" id="{562D113B-7A4A-4A87-9B1C-0D2A98D50AA8}"/>
              </a:ext>
            </a:extLst>
          </p:cNvPr>
          <p:cNvGrpSpPr/>
          <p:nvPr/>
        </p:nvGrpSpPr>
        <p:grpSpPr>
          <a:xfrm>
            <a:off x="4485479" y="2743204"/>
            <a:ext cx="714300" cy="838200"/>
            <a:chOff x="2348864" y="3098292"/>
            <a:chExt cx="1144779" cy="1321308"/>
          </a:xfrm>
        </p:grpSpPr>
        <p:cxnSp>
          <p:nvCxnSpPr>
            <p:cNvPr id="621" name="직선 연결선 620">
              <a:extLst>
                <a:ext uri="{FF2B5EF4-FFF2-40B4-BE49-F238E27FC236}">
                  <a16:creationId xmlns:a16="http://schemas.microsoft.com/office/drawing/2014/main" id="{2EAB15F3-3455-4C9F-9456-852702DEF6BD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3098292"/>
              <a:ext cx="114477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2" name="직선 연결선 621">
              <a:extLst>
                <a:ext uri="{FF2B5EF4-FFF2-40B4-BE49-F238E27FC236}">
                  <a16:creationId xmlns:a16="http://schemas.microsoft.com/office/drawing/2014/main" id="{9565E07E-A6BF-40BB-8673-0D827DFAD1F6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4419600"/>
              <a:ext cx="114477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3" name="직선 연결선 622">
              <a:extLst>
                <a:ext uri="{FF2B5EF4-FFF2-40B4-BE49-F238E27FC236}">
                  <a16:creationId xmlns:a16="http://schemas.microsoft.com/office/drawing/2014/main" id="{A92A0967-D14C-42B5-820E-C1F462B1DD86}"/>
                </a:ext>
              </a:extLst>
            </p:cNvPr>
            <p:cNvCxnSpPr>
              <a:cxnSpLocks/>
            </p:cNvCxnSpPr>
            <p:nvPr/>
          </p:nvCxnSpPr>
          <p:spPr>
            <a:xfrm>
              <a:off x="3493643" y="3098292"/>
              <a:ext cx="0" cy="132130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4" name="직선 연결선 623">
              <a:extLst>
                <a:ext uri="{FF2B5EF4-FFF2-40B4-BE49-F238E27FC236}">
                  <a16:creationId xmlns:a16="http://schemas.microsoft.com/office/drawing/2014/main" id="{8EE67E61-D9BE-43CA-B7BF-1CA34925DD01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3098292"/>
              <a:ext cx="0" cy="132130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5" name="그룹 624">
            <a:extLst>
              <a:ext uri="{FF2B5EF4-FFF2-40B4-BE49-F238E27FC236}">
                <a16:creationId xmlns:a16="http://schemas.microsoft.com/office/drawing/2014/main" id="{78D8C5C2-C38F-41B5-860F-293A82A8A0DE}"/>
              </a:ext>
            </a:extLst>
          </p:cNvPr>
          <p:cNvGrpSpPr/>
          <p:nvPr/>
        </p:nvGrpSpPr>
        <p:grpSpPr>
          <a:xfrm>
            <a:off x="4484733" y="3645116"/>
            <a:ext cx="714300" cy="338301"/>
            <a:chOff x="2348864" y="3098292"/>
            <a:chExt cx="1144779" cy="1321308"/>
          </a:xfrm>
        </p:grpSpPr>
        <p:cxnSp>
          <p:nvCxnSpPr>
            <p:cNvPr id="626" name="직선 연결선 625">
              <a:extLst>
                <a:ext uri="{FF2B5EF4-FFF2-40B4-BE49-F238E27FC236}">
                  <a16:creationId xmlns:a16="http://schemas.microsoft.com/office/drawing/2014/main" id="{60A78254-90D9-408C-9846-3E8D0AE53C09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3098292"/>
              <a:ext cx="114477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7" name="직선 연결선 626">
              <a:extLst>
                <a:ext uri="{FF2B5EF4-FFF2-40B4-BE49-F238E27FC236}">
                  <a16:creationId xmlns:a16="http://schemas.microsoft.com/office/drawing/2014/main" id="{DD6607E4-094E-4DB8-918C-8AC950754BE3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4419600"/>
              <a:ext cx="114477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8" name="직선 연결선 627">
              <a:extLst>
                <a:ext uri="{FF2B5EF4-FFF2-40B4-BE49-F238E27FC236}">
                  <a16:creationId xmlns:a16="http://schemas.microsoft.com/office/drawing/2014/main" id="{76E11977-02C5-4594-BB7F-46841FB295AE}"/>
                </a:ext>
              </a:extLst>
            </p:cNvPr>
            <p:cNvCxnSpPr>
              <a:cxnSpLocks/>
            </p:cNvCxnSpPr>
            <p:nvPr/>
          </p:nvCxnSpPr>
          <p:spPr>
            <a:xfrm>
              <a:off x="3493643" y="3098292"/>
              <a:ext cx="0" cy="132130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9" name="직선 연결선 628">
              <a:extLst>
                <a:ext uri="{FF2B5EF4-FFF2-40B4-BE49-F238E27FC236}">
                  <a16:creationId xmlns:a16="http://schemas.microsoft.com/office/drawing/2014/main" id="{5F49E055-9EB0-4BA4-B323-4272BA6D8EBC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3098292"/>
              <a:ext cx="0" cy="132130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0" name="object 22">
            <a:extLst>
              <a:ext uri="{FF2B5EF4-FFF2-40B4-BE49-F238E27FC236}">
                <a16:creationId xmlns:a16="http://schemas.microsoft.com/office/drawing/2014/main" id="{8C767ED4-853D-41D4-B107-49152572F20C}"/>
              </a:ext>
            </a:extLst>
          </p:cNvPr>
          <p:cNvSpPr/>
          <p:nvPr/>
        </p:nvSpPr>
        <p:spPr>
          <a:xfrm rot="5400000">
            <a:off x="4830003" y="2331631"/>
            <a:ext cx="45719" cy="683664"/>
          </a:xfrm>
          <a:custGeom>
            <a:avLst/>
            <a:gdLst/>
            <a:ahLst/>
            <a:cxnLst/>
            <a:rect l="l" t="t" r="r" b="b"/>
            <a:pathLst>
              <a:path w="79375" h="1753870">
                <a:moveTo>
                  <a:pt x="31685" y="1677670"/>
                </a:moveTo>
                <a:lnTo>
                  <a:pt x="0" y="1677670"/>
                </a:lnTo>
                <a:lnTo>
                  <a:pt x="37897" y="1753870"/>
                </a:lnTo>
                <a:lnTo>
                  <a:pt x="69763" y="1690370"/>
                </a:lnTo>
                <a:lnTo>
                  <a:pt x="31661" y="1690370"/>
                </a:lnTo>
                <a:lnTo>
                  <a:pt x="31685" y="1677670"/>
                </a:lnTo>
                <a:close/>
              </a:path>
              <a:path w="79375" h="1753870">
                <a:moveTo>
                  <a:pt x="47384" y="63500"/>
                </a:moveTo>
                <a:lnTo>
                  <a:pt x="34684" y="63500"/>
                </a:lnTo>
                <a:lnTo>
                  <a:pt x="31685" y="1677670"/>
                </a:lnTo>
                <a:lnTo>
                  <a:pt x="31661" y="1690370"/>
                </a:lnTo>
                <a:lnTo>
                  <a:pt x="44361" y="1690370"/>
                </a:lnTo>
                <a:lnTo>
                  <a:pt x="47360" y="76327"/>
                </a:lnTo>
                <a:lnTo>
                  <a:pt x="47384" y="63500"/>
                </a:lnTo>
                <a:close/>
              </a:path>
              <a:path w="79375" h="1753870">
                <a:moveTo>
                  <a:pt x="76136" y="1677670"/>
                </a:moveTo>
                <a:lnTo>
                  <a:pt x="44385" y="1677670"/>
                </a:lnTo>
                <a:lnTo>
                  <a:pt x="44361" y="1690370"/>
                </a:lnTo>
                <a:lnTo>
                  <a:pt x="69763" y="1690370"/>
                </a:lnTo>
                <a:lnTo>
                  <a:pt x="76136" y="1677670"/>
                </a:lnTo>
                <a:close/>
              </a:path>
              <a:path w="79375" h="1753870">
                <a:moveTo>
                  <a:pt x="41148" y="0"/>
                </a:moveTo>
                <a:lnTo>
                  <a:pt x="2780" y="76327"/>
                </a:lnTo>
                <a:lnTo>
                  <a:pt x="34660" y="76327"/>
                </a:lnTo>
                <a:lnTo>
                  <a:pt x="34684" y="63500"/>
                </a:lnTo>
                <a:lnTo>
                  <a:pt x="72729" y="63500"/>
                </a:lnTo>
                <a:lnTo>
                  <a:pt x="41148" y="0"/>
                </a:lnTo>
                <a:close/>
              </a:path>
              <a:path w="79375" h="1753870">
                <a:moveTo>
                  <a:pt x="72729" y="63500"/>
                </a:moveTo>
                <a:lnTo>
                  <a:pt x="47384" y="63500"/>
                </a:lnTo>
                <a:lnTo>
                  <a:pt x="47360" y="76327"/>
                </a:lnTo>
                <a:lnTo>
                  <a:pt x="79108" y="76327"/>
                </a:lnTo>
                <a:lnTo>
                  <a:pt x="72729" y="6350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1" name="object 28">
            <a:extLst>
              <a:ext uri="{FF2B5EF4-FFF2-40B4-BE49-F238E27FC236}">
                <a16:creationId xmlns:a16="http://schemas.microsoft.com/office/drawing/2014/main" id="{3F88E23B-BBCE-48A9-9FA3-8847946D54F7}"/>
              </a:ext>
            </a:extLst>
          </p:cNvPr>
          <p:cNvSpPr txBox="1"/>
          <p:nvPr/>
        </p:nvSpPr>
        <p:spPr>
          <a:xfrm>
            <a:off x="4625608" y="2428844"/>
            <a:ext cx="518634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altLang="ko-KR" sz="1400" spc="-25" dirty="0">
                <a:latin typeface="Malgun Gothic"/>
                <a:cs typeface="Malgun Gothic"/>
              </a:rPr>
              <a:t>2500</a:t>
            </a:r>
            <a:endParaRPr sz="1600" dirty="0">
              <a:latin typeface="Malgun Gothic"/>
              <a:cs typeface="Malgun Gothic"/>
            </a:endParaRPr>
          </a:p>
        </p:txBody>
      </p:sp>
      <p:grpSp>
        <p:nvGrpSpPr>
          <p:cNvPr id="632" name="그룹 631">
            <a:extLst>
              <a:ext uri="{FF2B5EF4-FFF2-40B4-BE49-F238E27FC236}">
                <a16:creationId xmlns:a16="http://schemas.microsoft.com/office/drawing/2014/main" id="{AC00226C-479B-4763-A864-A9800F9DF14D}"/>
              </a:ext>
            </a:extLst>
          </p:cNvPr>
          <p:cNvGrpSpPr/>
          <p:nvPr/>
        </p:nvGrpSpPr>
        <p:grpSpPr>
          <a:xfrm>
            <a:off x="5361004" y="2743204"/>
            <a:ext cx="714300" cy="838200"/>
            <a:chOff x="2348864" y="3098292"/>
            <a:chExt cx="1144779" cy="1321308"/>
          </a:xfrm>
        </p:grpSpPr>
        <p:cxnSp>
          <p:nvCxnSpPr>
            <p:cNvPr id="633" name="직선 연결선 632">
              <a:extLst>
                <a:ext uri="{FF2B5EF4-FFF2-40B4-BE49-F238E27FC236}">
                  <a16:creationId xmlns:a16="http://schemas.microsoft.com/office/drawing/2014/main" id="{13913BA9-C56C-4982-B70E-D62E24A29594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3098292"/>
              <a:ext cx="114477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4" name="직선 연결선 633">
              <a:extLst>
                <a:ext uri="{FF2B5EF4-FFF2-40B4-BE49-F238E27FC236}">
                  <a16:creationId xmlns:a16="http://schemas.microsoft.com/office/drawing/2014/main" id="{F90FC9CF-11A7-432F-86F4-208BC416CB80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4419600"/>
              <a:ext cx="114477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5" name="직선 연결선 634">
              <a:extLst>
                <a:ext uri="{FF2B5EF4-FFF2-40B4-BE49-F238E27FC236}">
                  <a16:creationId xmlns:a16="http://schemas.microsoft.com/office/drawing/2014/main" id="{A745BF17-4785-4627-9930-D40EABB9D957}"/>
                </a:ext>
              </a:extLst>
            </p:cNvPr>
            <p:cNvCxnSpPr>
              <a:cxnSpLocks/>
            </p:cNvCxnSpPr>
            <p:nvPr/>
          </p:nvCxnSpPr>
          <p:spPr>
            <a:xfrm>
              <a:off x="3493643" y="3098292"/>
              <a:ext cx="0" cy="132130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6" name="직선 연결선 635">
              <a:extLst>
                <a:ext uri="{FF2B5EF4-FFF2-40B4-BE49-F238E27FC236}">
                  <a16:creationId xmlns:a16="http://schemas.microsoft.com/office/drawing/2014/main" id="{B6AAE91D-063D-462C-8559-766D7BB76A8D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3098292"/>
              <a:ext cx="0" cy="132130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7" name="그룹 636">
            <a:extLst>
              <a:ext uri="{FF2B5EF4-FFF2-40B4-BE49-F238E27FC236}">
                <a16:creationId xmlns:a16="http://schemas.microsoft.com/office/drawing/2014/main" id="{DCB54F14-2184-4312-88BB-FB476722FD09}"/>
              </a:ext>
            </a:extLst>
          </p:cNvPr>
          <p:cNvGrpSpPr/>
          <p:nvPr/>
        </p:nvGrpSpPr>
        <p:grpSpPr>
          <a:xfrm>
            <a:off x="5355920" y="3645115"/>
            <a:ext cx="713258" cy="338301"/>
            <a:chOff x="2348864" y="3098292"/>
            <a:chExt cx="1144779" cy="1321308"/>
          </a:xfrm>
        </p:grpSpPr>
        <p:cxnSp>
          <p:nvCxnSpPr>
            <p:cNvPr id="638" name="직선 연결선 637">
              <a:extLst>
                <a:ext uri="{FF2B5EF4-FFF2-40B4-BE49-F238E27FC236}">
                  <a16:creationId xmlns:a16="http://schemas.microsoft.com/office/drawing/2014/main" id="{0882AAA5-C23A-494A-B490-2ED9761D23E9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3098292"/>
              <a:ext cx="114477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9" name="직선 연결선 638">
              <a:extLst>
                <a:ext uri="{FF2B5EF4-FFF2-40B4-BE49-F238E27FC236}">
                  <a16:creationId xmlns:a16="http://schemas.microsoft.com/office/drawing/2014/main" id="{EC9AB96A-539F-4190-97DD-098994D53A23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4419600"/>
              <a:ext cx="114477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0" name="직선 연결선 639">
              <a:extLst>
                <a:ext uri="{FF2B5EF4-FFF2-40B4-BE49-F238E27FC236}">
                  <a16:creationId xmlns:a16="http://schemas.microsoft.com/office/drawing/2014/main" id="{55F2A439-F80A-49E9-AA19-D9F6B61E1988}"/>
                </a:ext>
              </a:extLst>
            </p:cNvPr>
            <p:cNvCxnSpPr>
              <a:cxnSpLocks/>
            </p:cNvCxnSpPr>
            <p:nvPr/>
          </p:nvCxnSpPr>
          <p:spPr>
            <a:xfrm>
              <a:off x="3493643" y="3098292"/>
              <a:ext cx="0" cy="132130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1" name="직선 연결선 640">
              <a:extLst>
                <a:ext uri="{FF2B5EF4-FFF2-40B4-BE49-F238E27FC236}">
                  <a16:creationId xmlns:a16="http://schemas.microsoft.com/office/drawing/2014/main" id="{08957FCD-CED4-49CA-A877-45F3F2F02DE1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3098292"/>
              <a:ext cx="0" cy="132130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2" name="object 22">
            <a:extLst>
              <a:ext uri="{FF2B5EF4-FFF2-40B4-BE49-F238E27FC236}">
                <a16:creationId xmlns:a16="http://schemas.microsoft.com/office/drawing/2014/main" id="{F7C7A5D5-77A8-4062-B187-E76B56128E86}"/>
              </a:ext>
            </a:extLst>
          </p:cNvPr>
          <p:cNvSpPr/>
          <p:nvPr/>
        </p:nvSpPr>
        <p:spPr>
          <a:xfrm rot="5400000">
            <a:off x="5705528" y="2331631"/>
            <a:ext cx="45719" cy="683664"/>
          </a:xfrm>
          <a:custGeom>
            <a:avLst/>
            <a:gdLst/>
            <a:ahLst/>
            <a:cxnLst/>
            <a:rect l="l" t="t" r="r" b="b"/>
            <a:pathLst>
              <a:path w="79375" h="1753870">
                <a:moveTo>
                  <a:pt x="31685" y="1677670"/>
                </a:moveTo>
                <a:lnTo>
                  <a:pt x="0" y="1677670"/>
                </a:lnTo>
                <a:lnTo>
                  <a:pt x="37897" y="1753870"/>
                </a:lnTo>
                <a:lnTo>
                  <a:pt x="69763" y="1690370"/>
                </a:lnTo>
                <a:lnTo>
                  <a:pt x="31661" y="1690370"/>
                </a:lnTo>
                <a:lnTo>
                  <a:pt x="31685" y="1677670"/>
                </a:lnTo>
                <a:close/>
              </a:path>
              <a:path w="79375" h="1753870">
                <a:moveTo>
                  <a:pt x="47384" y="63500"/>
                </a:moveTo>
                <a:lnTo>
                  <a:pt x="34684" y="63500"/>
                </a:lnTo>
                <a:lnTo>
                  <a:pt x="31685" y="1677670"/>
                </a:lnTo>
                <a:lnTo>
                  <a:pt x="31661" y="1690370"/>
                </a:lnTo>
                <a:lnTo>
                  <a:pt x="44361" y="1690370"/>
                </a:lnTo>
                <a:lnTo>
                  <a:pt x="47360" y="76327"/>
                </a:lnTo>
                <a:lnTo>
                  <a:pt x="47384" y="63500"/>
                </a:lnTo>
                <a:close/>
              </a:path>
              <a:path w="79375" h="1753870">
                <a:moveTo>
                  <a:pt x="76136" y="1677670"/>
                </a:moveTo>
                <a:lnTo>
                  <a:pt x="44385" y="1677670"/>
                </a:lnTo>
                <a:lnTo>
                  <a:pt x="44361" y="1690370"/>
                </a:lnTo>
                <a:lnTo>
                  <a:pt x="69763" y="1690370"/>
                </a:lnTo>
                <a:lnTo>
                  <a:pt x="76136" y="1677670"/>
                </a:lnTo>
                <a:close/>
              </a:path>
              <a:path w="79375" h="1753870">
                <a:moveTo>
                  <a:pt x="41148" y="0"/>
                </a:moveTo>
                <a:lnTo>
                  <a:pt x="2780" y="76327"/>
                </a:lnTo>
                <a:lnTo>
                  <a:pt x="34660" y="76327"/>
                </a:lnTo>
                <a:lnTo>
                  <a:pt x="34684" y="63500"/>
                </a:lnTo>
                <a:lnTo>
                  <a:pt x="72729" y="63500"/>
                </a:lnTo>
                <a:lnTo>
                  <a:pt x="41148" y="0"/>
                </a:lnTo>
                <a:close/>
              </a:path>
              <a:path w="79375" h="1753870">
                <a:moveTo>
                  <a:pt x="72729" y="63500"/>
                </a:moveTo>
                <a:lnTo>
                  <a:pt x="47384" y="63500"/>
                </a:lnTo>
                <a:lnTo>
                  <a:pt x="47360" y="76327"/>
                </a:lnTo>
                <a:lnTo>
                  <a:pt x="79108" y="76327"/>
                </a:lnTo>
                <a:lnTo>
                  <a:pt x="72729" y="6350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3" name="object 28">
            <a:extLst>
              <a:ext uri="{FF2B5EF4-FFF2-40B4-BE49-F238E27FC236}">
                <a16:creationId xmlns:a16="http://schemas.microsoft.com/office/drawing/2014/main" id="{4C08D181-46C3-42A5-9F7E-CCF5038C8CCA}"/>
              </a:ext>
            </a:extLst>
          </p:cNvPr>
          <p:cNvSpPr txBox="1"/>
          <p:nvPr/>
        </p:nvSpPr>
        <p:spPr>
          <a:xfrm>
            <a:off x="5501133" y="2428844"/>
            <a:ext cx="518634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altLang="ko-KR" sz="1400" spc="-25" dirty="0">
                <a:latin typeface="Malgun Gothic"/>
                <a:cs typeface="Malgun Gothic"/>
              </a:rPr>
              <a:t>2500</a:t>
            </a:r>
            <a:endParaRPr sz="1600" dirty="0">
              <a:latin typeface="Malgun Gothic"/>
              <a:cs typeface="Malgun Gothic"/>
            </a:endParaRPr>
          </a:p>
        </p:txBody>
      </p:sp>
      <p:grpSp>
        <p:nvGrpSpPr>
          <p:cNvPr id="644" name="그룹 643">
            <a:extLst>
              <a:ext uri="{FF2B5EF4-FFF2-40B4-BE49-F238E27FC236}">
                <a16:creationId xmlns:a16="http://schemas.microsoft.com/office/drawing/2014/main" id="{9D50FBC6-A2A9-4AE0-9E31-8997D5B1A3D9}"/>
              </a:ext>
            </a:extLst>
          </p:cNvPr>
          <p:cNvGrpSpPr/>
          <p:nvPr/>
        </p:nvGrpSpPr>
        <p:grpSpPr>
          <a:xfrm>
            <a:off x="11201400" y="2723560"/>
            <a:ext cx="714300" cy="838200"/>
            <a:chOff x="2348864" y="3098292"/>
            <a:chExt cx="1144779" cy="1321308"/>
          </a:xfrm>
        </p:grpSpPr>
        <p:cxnSp>
          <p:nvCxnSpPr>
            <p:cNvPr id="645" name="직선 연결선 644">
              <a:extLst>
                <a:ext uri="{FF2B5EF4-FFF2-40B4-BE49-F238E27FC236}">
                  <a16:creationId xmlns:a16="http://schemas.microsoft.com/office/drawing/2014/main" id="{4DE952E9-A9B8-4973-8390-55410EAC0C75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3098292"/>
              <a:ext cx="114477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6" name="직선 연결선 645">
              <a:extLst>
                <a:ext uri="{FF2B5EF4-FFF2-40B4-BE49-F238E27FC236}">
                  <a16:creationId xmlns:a16="http://schemas.microsoft.com/office/drawing/2014/main" id="{BFBD64A6-5E77-4546-95F7-580A71734775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4419600"/>
              <a:ext cx="114477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7" name="직선 연결선 646">
              <a:extLst>
                <a:ext uri="{FF2B5EF4-FFF2-40B4-BE49-F238E27FC236}">
                  <a16:creationId xmlns:a16="http://schemas.microsoft.com/office/drawing/2014/main" id="{F414DA48-346F-49A1-8640-B7E2797C4C48}"/>
                </a:ext>
              </a:extLst>
            </p:cNvPr>
            <p:cNvCxnSpPr>
              <a:cxnSpLocks/>
            </p:cNvCxnSpPr>
            <p:nvPr/>
          </p:nvCxnSpPr>
          <p:spPr>
            <a:xfrm>
              <a:off x="3493643" y="3098292"/>
              <a:ext cx="0" cy="132130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8" name="직선 연결선 647">
              <a:extLst>
                <a:ext uri="{FF2B5EF4-FFF2-40B4-BE49-F238E27FC236}">
                  <a16:creationId xmlns:a16="http://schemas.microsoft.com/office/drawing/2014/main" id="{ACEC5A2B-5FEB-4019-8F01-0E1539C89671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3098292"/>
              <a:ext cx="0" cy="132130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9" name="그룹 648">
            <a:extLst>
              <a:ext uri="{FF2B5EF4-FFF2-40B4-BE49-F238E27FC236}">
                <a16:creationId xmlns:a16="http://schemas.microsoft.com/office/drawing/2014/main" id="{AC2BEB60-11D8-49F2-8357-2D85E0BDE50E}"/>
              </a:ext>
            </a:extLst>
          </p:cNvPr>
          <p:cNvGrpSpPr/>
          <p:nvPr/>
        </p:nvGrpSpPr>
        <p:grpSpPr>
          <a:xfrm>
            <a:off x="11206480" y="3620627"/>
            <a:ext cx="714300" cy="338301"/>
            <a:chOff x="2348864" y="3098292"/>
            <a:chExt cx="1144779" cy="1321308"/>
          </a:xfrm>
        </p:grpSpPr>
        <p:cxnSp>
          <p:nvCxnSpPr>
            <p:cNvPr id="650" name="직선 연결선 649">
              <a:extLst>
                <a:ext uri="{FF2B5EF4-FFF2-40B4-BE49-F238E27FC236}">
                  <a16:creationId xmlns:a16="http://schemas.microsoft.com/office/drawing/2014/main" id="{1C4A999E-524D-4DA9-844C-C0A3416EA0DD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3098292"/>
              <a:ext cx="114477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1" name="직선 연결선 650">
              <a:extLst>
                <a:ext uri="{FF2B5EF4-FFF2-40B4-BE49-F238E27FC236}">
                  <a16:creationId xmlns:a16="http://schemas.microsoft.com/office/drawing/2014/main" id="{1E9B6B33-F106-4C68-9734-1F48A1551F35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4419600"/>
              <a:ext cx="114477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2" name="직선 연결선 651">
              <a:extLst>
                <a:ext uri="{FF2B5EF4-FFF2-40B4-BE49-F238E27FC236}">
                  <a16:creationId xmlns:a16="http://schemas.microsoft.com/office/drawing/2014/main" id="{5D43A29F-7CAC-4A6E-A1F7-C5A7AC5CAF00}"/>
                </a:ext>
              </a:extLst>
            </p:cNvPr>
            <p:cNvCxnSpPr>
              <a:cxnSpLocks/>
            </p:cNvCxnSpPr>
            <p:nvPr/>
          </p:nvCxnSpPr>
          <p:spPr>
            <a:xfrm>
              <a:off x="3493643" y="3098292"/>
              <a:ext cx="0" cy="132130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3" name="직선 연결선 652">
              <a:extLst>
                <a:ext uri="{FF2B5EF4-FFF2-40B4-BE49-F238E27FC236}">
                  <a16:creationId xmlns:a16="http://schemas.microsoft.com/office/drawing/2014/main" id="{959EB696-578D-4227-B390-88D98D710316}"/>
                </a:ext>
              </a:extLst>
            </p:cNvPr>
            <p:cNvCxnSpPr>
              <a:cxnSpLocks/>
            </p:cNvCxnSpPr>
            <p:nvPr/>
          </p:nvCxnSpPr>
          <p:spPr>
            <a:xfrm>
              <a:off x="2348864" y="3098292"/>
              <a:ext cx="0" cy="132130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4" name="object 22">
            <a:extLst>
              <a:ext uri="{FF2B5EF4-FFF2-40B4-BE49-F238E27FC236}">
                <a16:creationId xmlns:a16="http://schemas.microsoft.com/office/drawing/2014/main" id="{B60E71C2-8BB0-4E45-84DF-192EE258B1B8}"/>
              </a:ext>
            </a:extLst>
          </p:cNvPr>
          <p:cNvSpPr/>
          <p:nvPr/>
        </p:nvSpPr>
        <p:spPr>
          <a:xfrm rot="5400000">
            <a:off x="11547934" y="2311986"/>
            <a:ext cx="45719" cy="683664"/>
          </a:xfrm>
          <a:custGeom>
            <a:avLst/>
            <a:gdLst/>
            <a:ahLst/>
            <a:cxnLst/>
            <a:rect l="l" t="t" r="r" b="b"/>
            <a:pathLst>
              <a:path w="79375" h="1753870">
                <a:moveTo>
                  <a:pt x="31685" y="1677670"/>
                </a:moveTo>
                <a:lnTo>
                  <a:pt x="0" y="1677670"/>
                </a:lnTo>
                <a:lnTo>
                  <a:pt x="37897" y="1753870"/>
                </a:lnTo>
                <a:lnTo>
                  <a:pt x="69763" y="1690370"/>
                </a:lnTo>
                <a:lnTo>
                  <a:pt x="31661" y="1690370"/>
                </a:lnTo>
                <a:lnTo>
                  <a:pt x="31685" y="1677670"/>
                </a:lnTo>
                <a:close/>
              </a:path>
              <a:path w="79375" h="1753870">
                <a:moveTo>
                  <a:pt x="47384" y="63500"/>
                </a:moveTo>
                <a:lnTo>
                  <a:pt x="34684" y="63500"/>
                </a:lnTo>
                <a:lnTo>
                  <a:pt x="31685" y="1677670"/>
                </a:lnTo>
                <a:lnTo>
                  <a:pt x="31661" y="1690370"/>
                </a:lnTo>
                <a:lnTo>
                  <a:pt x="44361" y="1690370"/>
                </a:lnTo>
                <a:lnTo>
                  <a:pt x="47360" y="76327"/>
                </a:lnTo>
                <a:lnTo>
                  <a:pt x="47384" y="63500"/>
                </a:lnTo>
                <a:close/>
              </a:path>
              <a:path w="79375" h="1753870">
                <a:moveTo>
                  <a:pt x="76136" y="1677670"/>
                </a:moveTo>
                <a:lnTo>
                  <a:pt x="44385" y="1677670"/>
                </a:lnTo>
                <a:lnTo>
                  <a:pt x="44361" y="1690370"/>
                </a:lnTo>
                <a:lnTo>
                  <a:pt x="69763" y="1690370"/>
                </a:lnTo>
                <a:lnTo>
                  <a:pt x="76136" y="1677670"/>
                </a:lnTo>
                <a:close/>
              </a:path>
              <a:path w="79375" h="1753870">
                <a:moveTo>
                  <a:pt x="41148" y="0"/>
                </a:moveTo>
                <a:lnTo>
                  <a:pt x="2780" y="76327"/>
                </a:lnTo>
                <a:lnTo>
                  <a:pt x="34660" y="76327"/>
                </a:lnTo>
                <a:lnTo>
                  <a:pt x="34684" y="63500"/>
                </a:lnTo>
                <a:lnTo>
                  <a:pt x="72729" y="63500"/>
                </a:lnTo>
                <a:lnTo>
                  <a:pt x="41148" y="0"/>
                </a:lnTo>
                <a:close/>
              </a:path>
              <a:path w="79375" h="1753870">
                <a:moveTo>
                  <a:pt x="72729" y="63500"/>
                </a:moveTo>
                <a:lnTo>
                  <a:pt x="47384" y="63500"/>
                </a:lnTo>
                <a:lnTo>
                  <a:pt x="47360" y="76327"/>
                </a:lnTo>
                <a:lnTo>
                  <a:pt x="79108" y="76327"/>
                </a:lnTo>
                <a:lnTo>
                  <a:pt x="72729" y="6350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5" name="object 28">
            <a:extLst>
              <a:ext uri="{FF2B5EF4-FFF2-40B4-BE49-F238E27FC236}">
                <a16:creationId xmlns:a16="http://schemas.microsoft.com/office/drawing/2014/main" id="{E4D018EC-BC54-4939-9BCD-3D4167BB3F3F}"/>
              </a:ext>
            </a:extLst>
          </p:cNvPr>
          <p:cNvSpPr txBox="1"/>
          <p:nvPr/>
        </p:nvSpPr>
        <p:spPr>
          <a:xfrm>
            <a:off x="11349981" y="2409200"/>
            <a:ext cx="518634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altLang="ko-KR" sz="1400" spc="-25" dirty="0">
                <a:latin typeface="Malgun Gothic"/>
                <a:cs typeface="Malgun Gothic"/>
              </a:rPr>
              <a:t>2500</a:t>
            </a:r>
            <a:endParaRPr sz="1600" dirty="0">
              <a:latin typeface="Malgun Gothic"/>
              <a:cs typeface="Malgun Gothic"/>
            </a:endParaRPr>
          </a:p>
        </p:txBody>
      </p:sp>
      <p:grpSp>
        <p:nvGrpSpPr>
          <p:cNvPr id="656" name="그룹 655">
            <a:extLst>
              <a:ext uri="{FF2B5EF4-FFF2-40B4-BE49-F238E27FC236}">
                <a16:creationId xmlns:a16="http://schemas.microsoft.com/office/drawing/2014/main" id="{0DB6BCCC-3DCB-4BB2-B561-7D3E7B0D9A46}"/>
              </a:ext>
            </a:extLst>
          </p:cNvPr>
          <p:cNvGrpSpPr/>
          <p:nvPr/>
        </p:nvGrpSpPr>
        <p:grpSpPr>
          <a:xfrm>
            <a:off x="896186" y="1905000"/>
            <a:ext cx="107302" cy="533400"/>
            <a:chOff x="2589360" y="990600"/>
            <a:chExt cx="107302" cy="533400"/>
          </a:xfrm>
        </p:grpSpPr>
        <p:cxnSp>
          <p:nvCxnSpPr>
            <p:cNvPr id="657" name="직선 연결선 656">
              <a:extLst>
                <a:ext uri="{FF2B5EF4-FFF2-40B4-BE49-F238E27FC236}">
                  <a16:creationId xmlns:a16="http://schemas.microsoft.com/office/drawing/2014/main" id="{4CF2D45C-CFB2-4C3D-849F-CB83C337CF97}"/>
                </a:ext>
              </a:extLst>
            </p:cNvPr>
            <p:cNvCxnSpPr>
              <a:cxnSpLocks/>
            </p:cNvCxnSpPr>
            <p:nvPr/>
          </p:nvCxnSpPr>
          <p:spPr>
            <a:xfrm>
              <a:off x="2589360" y="990600"/>
              <a:ext cx="0" cy="533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8" name="직선 연결선 657">
              <a:extLst>
                <a:ext uri="{FF2B5EF4-FFF2-40B4-BE49-F238E27FC236}">
                  <a16:creationId xmlns:a16="http://schemas.microsoft.com/office/drawing/2014/main" id="{2FF9F5F3-BD65-43D9-8793-CE78DF8F3B88}"/>
                </a:ext>
              </a:extLst>
            </p:cNvPr>
            <p:cNvCxnSpPr>
              <a:cxnSpLocks/>
            </p:cNvCxnSpPr>
            <p:nvPr/>
          </p:nvCxnSpPr>
          <p:spPr>
            <a:xfrm>
              <a:off x="2589360" y="1219200"/>
              <a:ext cx="10730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9" name="직선 연결선 658">
              <a:extLst>
                <a:ext uri="{FF2B5EF4-FFF2-40B4-BE49-F238E27FC236}">
                  <a16:creationId xmlns:a16="http://schemas.microsoft.com/office/drawing/2014/main" id="{5F02BDD3-50DC-49DF-889F-EA02F61BC51F}"/>
                </a:ext>
              </a:extLst>
            </p:cNvPr>
            <p:cNvCxnSpPr>
              <a:cxnSpLocks/>
            </p:cNvCxnSpPr>
            <p:nvPr/>
          </p:nvCxnSpPr>
          <p:spPr>
            <a:xfrm>
              <a:off x="2696662" y="990600"/>
              <a:ext cx="0" cy="533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0" name="그룹 659">
            <a:extLst>
              <a:ext uri="{FF2B5EF4-FFF2-40B4-BE49-F238E27FC236}">
                <a16:creationId xmlns:a16="http://schemas.microsoft.com/office/drawing/2014/main" id="{B6E64A9A-93D3-45E6-9C1E-80B48B5DEBCB}"/>
              </a:ext>
            </a:extLst>
          </p:cNvPr>
          <p:cNvGrpSpPr/>
          <p:nvPr/>
        </p:nvGrpSpPr>
        <p:grpSpPr>
          <a:xfrm>
            <a:off x="1744189" y="1905000"/>
            <a:ext cx="107302" cy="533400"/>
            <a:chOff x="2589360" y="990600"/>
            <a:chExt cx="107302" cy="533400"/>
          </a:xfrm>
        </p:grpSpPr>
        <p:cxnSp>
          <p:nvCxnSpPr>
            <p:cNvPr id="661" name="직선 연결선 660">
              <a:extLst>
                <a:ext uri="{FF2B5EF4-FFF2-40B4-BE49-F238E27FC236}">
                  <a16:creationId xmlns:a16="http://schemas.microsoft.com/office/drawing/2014/main" id="{C02F8E52-E206-42EC-A70F-96428671852D}"/>
                </a:ext>
              </a:extLst>
            </p:cNvPr>
            <p:cNvCxnSpPr>
              <a:cxnSpLocks/>
            </p:cNvCxnSpPr>
            <p:nvPr/>
          </p:nvCxnSpPr>
          <p:spPr>
            <a:xfrm>
              <a:off x="2589360" y="990600"/>
              <a:ext cx="0" cy="533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2" name="직선 연결선 661">
              <a:extLst>
                <a:ext uri="{FF2B5EF4-FFF2-40B4-BE49-F238E27FC236}">
                  <a16:creationId xmlns:a16="http://schemas.microsoft.com/office/drawing/2014/main" id="{9858DD71-5F9C-4C43-8CB8-4EB7E7172A21}"/>
                </a:ext>
              </a:extLst>
            </p:cNvPr>
            <p:cNvCxnSpPr>
              <a:cxnSpLocks/>
            </p:cNvCxnSpPr>
            <p:nvPr/>
          </p:nvCxnSpPr>
          <p:spPr>
            <a:xfrm>
              <a:off x="2589360" y="1219200"/>
              <a:ext cx="10730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3" name="직선 연결선 662">
              <a:extLst>
                <a:ext uri="{FF2B5EF4-FFF2-40B4-BE49-F238E27FC236}">
                  <a16:creationId xmlns:a16="http://schemas.microsoft.com/office/drawing/2014/main" id="{EDC1E27A-9759-4BAE-BB0E-634D83179AA8}"/>
                </a:ext>
              </a:extLst>
            </p:cNvPr>
            <p:cNvCxnSpPr>
              <a:cxnSpLocks/>
            </p:cNvCxnSpPr>
            <p:nvPr/>
          </p:nvCxnSpPr>
          <p:spPr>
            <a:xfrm>
              <a:off x="2696662" y="990600"/>
              <a:ext cx="0" cy="533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4" name="그룹 663">
            <a:extLst>
              <a:ext uri="{FF2B5EF4-FFF2-40B4-BE49-F238E27FC236}">
                <a16:creationId xmlns:a16="http://schemas.microsoft.com/office/drawing/2014/main" id="{188E9F92-9C92-4232-809C-F3941741CE37}"/>
              </a:ext>
            </a:extLst>
          </p:cNvPr>
          <p:cNvGrpSpPr/>
          <p:nvPr/>
        </p:nvGrpSpPr>
        <p:grpSpPr>
          <a:xfrm>
            <a:off x="2610294" y="1905000"/>
            <a:ext cx="107302" cy="533400"/>
            <a:chOff x="2589360" y="990600"/>
            <a:chExt cx="107302" cy="533400"/>
          </a:xfrm>
        </p:grpSpPr>
        <p:cxnSp>
          <p:nvCxnSpPr>
            <p:cNvPr id="665" name="직선 연결선 664">
              <a:extLst>
                <a:ext uri="{FF2B5EF4-FFF2-40B4-BE49-F238E27FC236}">
                  <a16:creationId xmlns:a16="http://schemas.microsoft.com/office/drawing/2014/main" id="{1862738B-6AE2-40BB-A6F6-DBCE2A9DDC14}"/>
                </a:ext>
              </a:extLst>
            </p:cNvPr>
            <p:cNvCxnSpPr>
              <a:cxnSpLocks/>
            </p:cNvCxnSpPr>
            <p:nvPr/>
          </p:nvCxnSpPr>
          <p:spPr>
            <a:xfrm>
              <a:off x="2589360" y="990600"/>
              <a:ext cx="0" cy="533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6" name="직선 연결선 665">
              <a:extLst>
                <a:ext uri="{FF2B5EF4-FFF2-40B4-BE49-F238E27FC236}">
                  <a16:creationId xmlns:a16="http://schemas.microsoft.com/office/drawing/2014/main" id="{2FA6F902-A22A-4FAF-91B9-C8EF4EE7A379}"/>
                </a:ext>
              </a:extLst>
            </p:cNvPr>
            <p:cNvCxnSpPr>
              <a:cxnSpLocks/>
            </p:cNvCxnSpPr>
            <p:nvPr/>
          </p:nvCxnSpPr>
          <p:spPr>
            <a:xfrm>
              <a:off x="2589360" y="1219200"/>
              <a:ext cx="10730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7" name="직선 연결선 666">
              <a:extLst>
                <a:ext uri="{FF2B5EF4-FFF2-40B4-BE49-F238E27FC236}">
                  <a16:creationId xmlns:a16="http://schemas.microsoft.com/office/drawing/2014/main" id="{D8745C87-25CC-476A-AF74-2C213446050A}"/>
                </a:ext>
              </a:extLst>
            </p:cNvPr>
            <p:cNvCxnSpPr>
              <a:cxnSpLocks/>
            </p:cNvCxnSpPr>
            <p:nvPr/>
          </p:nvCxnSpPr>
          <p:spPr>
            <a:xfrm>
              <a:off x="2696662" y="990600"/>
              <a:ext cx="0" cy="533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8" name="그룹 667">
            <a:extLst>
              <a:ext uri="{FF2B5EF4-FFF2-40B4-BE49-F238E27FC236}">
                <a16:creationId xmlns:a16="http://schemas.microsoft.com/office/drawing/2014/main" id="{0BEC3D73-26D7-48CC-B98E-E0E5B9F576B6}"/>
              </a:ext>
            </a:extLst>
          </p:cNvPr>
          <p:cNvGrpSpPr/>
          <p:nvPr/>
        </p:nvGrpSpPr>
        <p:grpSpPr>
          <a:xfrm>
            <a:off x="3487511" y="1905000"/>
            <a:ext cx="107302" cy="533400"/>
            <a:chOff x="2589360" y="990600"/>
            <a:chExt cx="107302" cy="533400"/>
          </a:xfrm>
        </p:grpSpPr>
        <p:cxnSp>
          <p:nvCxnSpPr>
            <p:cNvPr id="669" name="직선 연결선 668">
              <a:extLst>
                <a:ext uri="{FF2B5EF4-FFF2-40B4-BE49-F238E27FC236}">
                  <a16:creationId xmlns:a16="http://schemas.microsoft.com/office/drawing/2014/main" id="{89F0A081-EFBF-4665-98AE-A7E5DDB61C16}"/>
                </a:ext>
              </a:extLst>
            </p:cNvPr>
            <p:cNvCxnSpPr>
              <a:cxnSpLocks/>
            </p:cNvCxnSpPr>
            <p:nvPr/>
          </p:nvCxnSpPr>
          <p:spPr>
            <a:xfrm>
              <a:off x="2589360" y="990600"/>
              <a:ext cx="0" cy="533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0" name="직선 연결선 669">
              <a:extLst>
                <a:ext uri="{FF2B5EF4-FFF2-40B4-BE49-F238E27FC236}">
                  <a16:creationId xmlns:a16="http://schemas.microsoft.com/office/drawing/2014/main" id="{BA8EA4B6-45C0-4453-8C10-807FA1ECAA7D}"/>
                </a:ext>
              </a:extLst>
            </p:cNvPr>
            <p:cNvCxnSpPr>
              <a:cxnSpLocks/>
            </p:cNvCxnSpPr>
            <p:nvPr/>
          </p:nvCxnSpPr>
          <p:spPr>
            <a:xfrm>
              <a:off x="2589360" y="1219200"/>
              <a:ext cx="10730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1" name="직선 연결선 670">
              <a:extLst>
                <a:ext uri="{FF2B5EF4-FFF2-40B4-BE49-F238E27FC236}">
                  <a16:creationId xmlns:a16="http://schemas.microsoft.com/office/drawing/2014/main" id="{E5EF7BFD-5742-4505-8686-475F0F95A965}"/>
                </a:ext>
              </a:extLst>
            </p:cNvPr>
            <p:cNvCxnSpPr>
              <a:cxnSpLocks/>
            </p:cNvCxnSpPr>
            <p:nvPr/>
          </p:nvCxnSpPr>
          <p:spPr>
            <a:xfrm>
              <a:off x="2696662" y="990600"/>
              <a:ext cx="0" cy="533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2" name="그룹 671">
            <a:extLst>
              <a:ext uri="{FF2B5EF4-FFF2-40B4-BE49-F238E27FC236}">
                <a16:creationId xmlns:a16="http://schemas.microsoft.com/office/drawing/2014/main" id="{E8C98C81-D2CE-4D23-A823-6AA6A5ABC550}"/>
              </a:ext>
            </a:extLst>
          </p:cNvPr>
          <p:cNvGrpSpPr/>
          <p:nvPr/>
        </p:nvGrpSpPr>
        <p:grpSpPr>
          <a:xfrm>
            <a:off x="4364500" y="1905000"/>
            <a:ext cx="107302" cy="533400"/>
            <a:chOff x="2589360" y="990600"/>
            <a:chExt cx="107302" cy="533400"/>
          </a:xfrm>
        </p:grpSpPr>
        <p:cxnSp>
          <p:nvCxnSpPr>
            <p:cNvPr id="673" name="직선 연결선 672">
              <a:extLst>
                <a:ext uri="{FF2B5EF4-FFF2-40B4-BE49-F238E27FC236}">
                  <a16:creationId xmlns:a16="http://schemas.microsoft.com/office/drawing/2014/main" id="{1D9FDE82-1927-4BE4-8A3A-B4F63EAFFBEF}"/>
                </a:ext>
              </a:extLst>
            </p:cNvPr>
            <p:cNvCxnSpPr>
              <a:cxnSpLocks/>
            </p:cNvCxnSpPr>
            <p:nvPr/>
          </p:nvCxnSpPr>
          <p:spPr>
            <a:xfrm>
              <a:off x="2589360" y="990600"/>
              <a:ext cx="0" cy="533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4" name="직선 연결선 673">
              <a:extLst>
                <a:ext uri="{FF2B5EF4-FFF2-40B4-BE49-F238E27FC236}">
                  <a16:creationId xmlns:a16="http://schemas.microsoft.com/office/drawing/2014/main" id="{600912BF-0C1E-4F58-844E-81597568C6E0}"/>
                </a:ext>
              </a:extLst>
            </p:cNvPr>
            <p:cNvCxnSpPr>
              <a:cxnSpLocks/>
            </p:cNvCxnSpPr>
            <p:nvPr/>
          </p:nvCxnSpPr>
          <p:spPr>
            <a:xfrm>
              <a:off x="2589360" y="1219200"/>
              <a:ext cx="10730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5" name="직선 연결선 674">
              <a:extLst>
                <a:ext uri="{FF2B5EF4-FFF2-40B4-BE49-F238E27FC236}">
                  <a16:creationId xmlns:a16="http://schemas.microsoft.com/office/drawing/2014/main" id="{36297C09-0BFF-4BCF-ADA9-BB01B001098D}"/>
                </a:ext>
              </a:extLst>
            </p:cNvPr>
            <p:cNvCxnSpPr>
              <a:cxnSpLocks/>
            </p:cNvCxnSpPr>
            <p:nvPr/>
          </p:nvCxnSpPr>
          <p:spPr>
            <a:xfrm>
              <a:off x="2696662" y="990600"/>
              <a:ext cx="0" cy="533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6" name="그룹 675">
            <a:extLst>
              <a:ext uri="{FF2B5EF4-FFF2-40B4-BE49-F238E27FC236}">
                <a16:creationId xmlns:a16="http://schemas.microsoft.com/office/drawing/2014/main" id="{B8309292-BCE0-459A-B706-B9FD69233A50}"/>
              </a:ext>
            </a:extLst>
          </p:cNvPr>
          <p:cNvGrpSpPr/>
          <p:nvPr/>
        </p:nvGrpSpPr>
        <p:grpSpPr>
          <a:xfrm>
            <a:off x="5231564" y="1905000"/>
            <a:ext cx="107302" cy="533400"/>
            <a:chOff x="2589360" y="990600"/>
            <a:chExt cx="107302" cy="533400"/>
          </a:xfrm>
        </p:grpSpPr>
        <p:cxnSp>
          <p:nvCxnSpPr>
            <p:cNvPr id="677" name="직선 연결선 676">
              <a:extLst>
                <a:ext uri="{FF2B5EF4-FFF2-40B4-BE49-F238E27FC236}">
                  <a16:creationId xmlns:a16="http://schemas.microsoft.com/office/drawing/2014/main" id="{1F0C9DF7-EC72-47DA-97CD-8DF0A2A16C55}"/>
                </a:ext>
              </a:extLst>
            </p:cNvPr>
            <p:cNvCxnSpPr>
              <a:cxnSpLocks/>
            </p:cNvCxnSpPr>
            <p:nvPr/>
          </p:nvCxnSpPr>
          <p:spPr>
            <a:xfrm>
              <a:off x="2589360" y="990600"/>
              <a:ext cx="0" cy="533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8" name="직선 연결선 677">
              <a:extLst>
                <a:ext uri="{FF2B5EF4-FFF2-40B4-BE49-F238E27FC236}">
                  <a16:creationId xmlns:a16="http://schemas.microsoft.com/office/drawing/2014/main" id="{687C5ADE-4B09-49A4-B98A-3C7B219462D3}"/>
                </a:ext>
              </a:extLst>
            </p:cNvPr>
            <p:cNvCxnSpPr>
              <a:cxnSpLocks/>
            </p:cNvCxnSpPr>
            <p:nvPr/>
          </p:nvCxnSpPr>
          <p:spPr>
            <a:xfrm>
              <a:off x="2589360" y="1219200"/>
              <a:ext cx="10730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9" name="직선 연결선 678">
              <a:extLst>
                <a:ext uri="{FF2B5EF4-FFF2-40B4-BE49-F238E27FC236}">
                  <a16:creationId xmlns:a16="http://schemas.microsoft.com/office/drawing/2014/main" id="{D203DA99-AE1D-4E54-BB2D-41B51B214B57}"/>
                </a:ext>
              </a:extLst>
            </p:cNvPr>
            <p:cNvCxnSpPr>
              <a:cxnSpLocks/>
            </p:cNvCxnSpPr>
            <p:nvPr/>
          </p:nvCxnSpPr>
          <p:spPr>
            <a:xfrm>
              <a:off x="2696662" y="990600"/>
              <a:ext cx="0" cy="533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0" name="그룹 679">
            <a:extLst>
              <a:ext uri="{FF2B5EF4-FFF2-40B4-BE49-F238E27FC236}">
                <a16:creationId xmlns:a16="http://schemas.microsoft.com/office/drawing/2014/main" id="{8CA723ED-C40B-41C7-9FAE-CFD623CAA9CB}"/>
              </a:ext>
            </a:extLst>
          </p:cNvPr>
          <p:cNvGrpSpPr/>
          <p:nvPr/>
        </p:nvGrpSpPr>
        <p:grpSpPr>
          <a:xfrm>
            <a:off x="7776338" y="1895442"/>
            <a:ext cx="107302" cy="533400"/>
            <a:chOff x="2589360" y="990600"/>
            <a:chExt cx="107302" cy="533400"/>
          </a:xfrm>
        </p:grpSpPr>
        <p:cxnSp>
          <p:nvCxnSpPr>
            <p:cNvPr id="681" name="직선 연결선 680">
              <a:extLst>
                <a:ext uri="{FF2B5EF4-FFF2-40B4-BE49-F238E27FC236}">
                  <a16:creationId xmlns:a16="http://schemas.microsoft.com/office/drawing/2014/main" id="{A41ABCEE-E827-46D5-A515-DBB18B778DDB}"/>
                </a:ext>
              </a:extLst>
            </p:cNvPr>
            <p:cNvCxnSpPr>
              <a:cxnSpLocks/>
            </p:cNvCxnSpPr>
            <p:nvPr/>
          </p:nvCxnSpPr>
          <p:spPr>
            <a:xfrm>
              <a:off x="2589360" y="990600"/>
              <a:ext cx="0" cy="533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2" name="직선 연결선 681">
              <a:extLst>
                <a:ext uri="{FF2B5EF4-FFF2-40B4-BE49-F238E27FC236}">
                  <a16:creationId xmlns:a16="http://schemas.microsoft.com/office/drawing/2014/main" id="{D0C9B3EE-A0B2-418C-8893-E67A26B76C39}"/>
                </a:ext>
              </a:extLst>
            </p:cNvPr>
            <p:cNvCxnSpPr>
              <a:cxnSpLocks/>
            </p:cNvCxnSpPr>
            <p:nvPr/>
          </p:nvCxnSpPr>
          <p:spPr>
            <a:xfrm>
              <a:off x="2589360" y="1219200"/>
              <a:ext cx="10730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3" name="직선 연결선 682">
              <a:extLst>
                <a:ext uri="{FF2B5EF4-FFF2-40B4-BE49-F238E27FC236}">
                  <a16:creationId xmlns:a16="http://schemas.microsoft.com/office/drawing/2014/main" id="{1F901796-F420-4F6F-A64A-44D884461522}"/>
                </a:ext>
              </a:extLst>
            </p:cNvPr>
            <p:cNvCxnSpPr>
              <a:cxnSpLocks/>
            </p:cNvCxnSpPr>
            <p:nvPr/>
          </p:nvCxnSpPr>
          <p:spPr>
            <a:xfrm>
              <a:off x="2696662" y="990600"/>
              <a:ext cx="0" cy="533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4" name="object 28">
            <a:extLst>
              <a:ext uri="{FF2B5EF4-FFF2-40B4-BE49-F238E27FC236}">
                <a16:creationId xmlns:a16="http://schemas.microsoft.com/office/drawing/2014/main" id="{9E0181D2-9A78-43CC-BA8C-EB8ED622F03F}"/>
              </a:ext>
            </a:extLst>
          </p:cNvPr>
          <p:cNvSpPr txBox="1"/>
          <p:nvPr/>
        </p:nvSpPr>
        <p:spPr>
          <a:xfrm>
            <a:off x="7696574" y="1609830"/>
            <a:ext cx="307515" cy="18273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altLang="ko-KR" sz="1100" spc="-25">
                <a:solidFill>
                  <a:schemeClr val="tx1"/>
                </a:solidFill>
                <a:latin typeface="Malgun Gothic"/>
                <a:cs typeface="Malgun Gothic"/>
              </a:rPr>
              <a:t>450</a:t>
            </a:r>
            <a:endParaRPr sz="1100" dirty="0">
              <a:solidFill>
                <a:schemeClr val="tx1"/>
              </a:solidFill>
              <a:latin typeface="Malgun Gothic"/>
              <a:cs typeface="Malgun Gothic"/>
            </a:endParaRPr>
          </a:p>
        </p:txBody>
      </p:sp>
      <p:sp>
        <p:nvSpPr>
          <p:cNvPr id="685" name="object 22">
            <a:extLst>
              <a:ext uri="{FF2B5EF4-FFF2-40B4-BE49-F238E27FC236}">
                <a16:creationId xmlns:a16="http://schemas.microsoft.com/office/drawing/2014/main" id="{E28332A5-842A-4371-91C4-9E8549CFE312}"/>
              </a:ext>
            </a:extLst>
          </p:cNvPr>
          <p:cNvSpPr/>
          <p:nvPr/>
        </p:nvSpPr>
        <p:spPr>
          <a:xfrm rot="5400000">
            <a:off x="7789752" y="1775330"/>
            <a:ext cx="76053" cy="107294"/>
          </a:xfrm>
          <a:custGeom>
            <a:avLst/>
            <a:gdLst/>
            <a:ahLst/>
            <a:cxnLst/>
            <a:rect l="l" t="t" r="r" b="b"/>
            <a:pathLst>
              <a:path w="79375" h="1753870">
                <a:moveTo>
                  <a:pt x="31685" y="1677670"/>
                </a:moveTo>
                <a:lnTo>
                  <a:pt x="0" y="1677670"/>
                </a:lnTo>
                <a:lnTo>
                  <a:pt x="37897" y="1753870"/>
                </a:lnTo>
                <a:lnTo>
                  <a:pt x="69763" y="1690370"/>
                </a:lnTo>
                <a:lnTo>
                  <a:pt x="31661" y="1690370"/>
                </a:lnTo>
                <a:lnTo>
                  <a:pt x="31685" y="1677670"/>
                </a:lnTo>
                <a:close/>
              </a:path>
              <a:path w="79375" h="1753870">
                <a:moveTo>
                  <a:pt x="47384" y="63500"/>
                </a:moveTo>
                <a:lnTo>
                  <a:pt x="34684" y="63500"/>
                </a:lnTo>
                <a:lnTo>
                  <a:pt x="31685" y="1677670"/>
                </a:lnTo>
                <a:lnTo>
                  <a:pt x="31661" y="1690370"/>
                </a:lnTo>
                <a:lnTo>
                  <a:pt x="44361" y="1690370"/>
                </a:lnTo>
                <a:lnTo>
                  <a:pt x="47360" y="76327"/>
                </a:lnTo>
                <a:lnTo>
                  <a:pt x="47384" y="63500"/>
                </a:lnTo>
                <a:close/>
              </a:path>
              <a:path w="79375" h="1753870">
                <a:moveTo>
                  <a:pt x="76136" y="1677670"/>
                </a:moveTo>
                <a:lnTo>
                  <a:pt x="44385" y="1677670"/>
                </a:lnTo>
                <a:lnTo>
                  <a:pt x="44361" y="1690370"/>
                </a:lnTo>
                <a:lnTo>
                  <a:pt x="69763" y="1690370"/>
                </a:lnTo>
                <a:lnTo>
                  <a:pt x="76136" y="1677670"/>
                </a:lnTo>
                <a:close/>
              </a:path>
              <a:path w="79375" h="1753870">
                <a:moveTo>
                  <a:pt x="41148" y="0"/>
                </a:moveTo>
                <a:lnTo>
                  <a:pt x="2780" y="76327"/>
                </a:lnTo>
                <a:lnTo>
                  <a:pt x="34660" y="76327"/>
                </a:lnTo>
                <a:lnTo>
                  <a:pt x="34684" y="63500"/>
                </a:lnTo>
                <a:lnTo>
                  <a:pt x="72729" y="63500"/>
                </a:lnTo>
                <a:lnTo>
                  <a:pt x="41148" y="0"/>
                </a:lnTo>
                <a:close/>
              </a:path>
              <a:path w="79375" h="1753870">
                <a:moveTo>
                  <a:pt x="72729" y="63500"/>
                </a:moveTo>
                <a:lnTo>
                  <a:pt x="47384" y="63500"/>
                </a:lnTo>
                <a:lnTo>
                  <a:pt x="47360" y="76327"/>
                </a:lnTo>
                <a:lnTo>
                  <a:pt x="79108" y="76327"/>
                </a:lnTo>
                <a:lnTo>
                  <a:pt x="72729" y="6350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>
              <a:solidFill>
                <a:schemeClr val="tx1"/>
              </a:solidFill>
            </a:endParaRPr>
          </a:p>
        </p:txBody>
      </p:sp>
      <p:sp>
        <p:nvSpPr>
          <p:cNvPr id="686" name="object 28">
            <a:extLst>
              <a:ext uri="{FF2B5EF4-FFF2-40B4-BE49-F238E27FC236}">
                <a16:creationId xmlns:a16="http://schemas.microsoft.com/office/drawing/2014/main" id="{56A0C132-F1EB-4321-9129-550478965B4D}"/>
              </a:ext>
            </a:extLst>
          </p:cNvPr>
          <p:cNvSpPr txBox="1"/>
          <p:nvPr/>
        </p:nvSpPr>
        <p:spPr>
          <a:xfrm>
            <a:off x="9250074" y="1609505"/>
            <a:ext cx="307515" cy="18273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altLang="ko-KR" sz="1100" spc="-25">
                <a:solidFill>
                  <a:schemeClr val="tx1"/>
                </a:solidFill>
                <a:latin typeface="Malgun Gothic"/>
                <a:cs typeface="Malgun Gothic"/>
              </a:rPr>
              <a:t>450</a:t>
            </a:r>
            <a:endParaRPr sz="1100" dirty="0">
              <a:solidFill>
                <a:schemeClr val="tx1"/>
              </a:solidFill>
              <a:latin typeface="Malgun Gothic"/>
              <a:cs typeface="Malgun Gothic"/>
            </a:endParaRPr>
          </a:p>
        </p:txBody>
      </p:sp>
      <p:sp>
        <p:nvSpPr>
          <p:cNvPr id="687" name="object 22">
            <a:extLst>
              <a:ext uri="{FF2B5EF4-FFF2-40B4-BE49-F238E27FC236}">
                <a16:creationId xmlns:a16="http://schemas.microsoft.com/office/drawing/2014/main" id="{B440A48A-271E-4D5B-A571-66603E2C4E15}"/>
              </a:ext>
            </a:extLst>
          </p:cNvPr>
          <p:cNvSpPr/>
          <p:nvPr/>
        </p:nvSpPr>
        <p:spPr>
          <a:xfrm rot="5400000">
            <a:off x="9343252" y="1775005"/>
            <a:ext cx="76053" cy="107294"/>
          </a:xfrm>
          <a:custGeom>
            <a:avLst/>
            <a:gdLst/>
            <a:ahLst/>
            <a:cxnLst/>
            <a:rect l="l" t="t" r="r" b="b"/>
            <a:pathLst>
              <a:path w="79375" h="1753870">
                <a:moveTo>
                  <a:pt x="31685" y="1677670"/>
                </a:moveTo>
                <a:lnTo>
                  <a:pt x="0" y="1677670"/>
                </a:lnTo>
                <a:lnTo>
                  <a:pt x="37897" y="1753870"/>
                </a:lnTo>
                <a:lnTo>
                  <a:pt x="69763" y="1690370"/>
                </a:lnTo>
                <a:lnTo>
                  <a:pt x="31661" y="1690370"/>
                </a:lnTo>
                <a:lnTo>
                  <a:pt x="31685" y="1677670"/>
                </a:lnTo>
                <a:close/>
              </a:path>
              <a:path w="79375" h="1753870">
                <a:moveTo>
                  <a:pt x="47384" y="63500"/>
                </a:moveTo>
                <a:lnTo>
                  <a:pt x="34684" y="63500"/>
                </a:lnTo>
                <a:lnTo>
                  <a:pt x="31685" y="1677670"/>
                </a:lnTo>
                <a:lnTo>
                  <a:pt x="31661" y="1690370"/>
                </a:lnTo>
                <a:lnTo>
                  <a:pt x="44361" y="1690370"/>
                </a:lnTo>
                <a:lnTo>
                  <a:pt x="47360" y="76327"/>
                </a:lnTo>
                <a:lnTo>
                  <a:pt x="47384" y="63500"/>
                </a:lnTo>
                <a:close/>
              </a:path>
              <a:path w="79375" h="1753870">
                <a:moveTo>
                  <a:pt x="76136" y="1677670"/>
                </a:moveTo>
                <a:lnTo>
                  <a:pt x="44385" y="1677670"/>
                </a:lnTo>
                <a:lnTo>
                  <a:pt x="44361" y="1690370"/>
                </a:lnTo>
                <a:lnTo>
                  <a:pt x="69763" y="1690370"/>
                </a:lnTo>
                <a:lnTo>
                  <a:pt x="76136" y="1677670"/>
                </a:lnTo>
                <a:close/>
              </a:path>
              <a:path w="79375" h="1753870">
                <a:moveTo>
                  <a:pt x="41148" y="0"/>
                </a:moveTo>
                <a:lnTo>
                  <a:pt x="2780" y="76327"/>
                </a:lnTo>
                <a:lnTo>
                  <a:pt x="34660" y="76327"/>
                </a:lnTo>
                <a:lnTo>
                  <a:pt x="34684" y="63500"/>
                </a:lnTo>
                <a:lnTo>
                  <a:pt x="72729" y="63500"/>
                </a:lnTo>
                <a:lnTo>
                  <a:pt x="41148" y="0"/>
                </a:lnTo>
                <a:close/>
              </a:path>
              <a:path w="79375" h="1753870">
                <a:moveTo>
                  <a:pt x="72729" y="63500"/>
                </a:moveTo>
                <a:lnTo>
                  <a:pt x="47384" y="63500"/>
                </a:lnTo>
                <a:lnTo>
                  <a:pt x="47360" y="76327"/>
                </a:lnTo>
                <a:lnTo>
                  <a:pt x="79108" y="76327"/>
                </a:lnTo>
                <a:lnTo>
                  <a:pt x="72729" y="6350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>
              <a:solidFill>
                <a:schemeClr val="tx1"/>
              </a:solidFill>
            </a:endParaRPr>
          </a:p>
        </p:txBody>
      </p:sp>
      <p:sp>
        <p:nvSpPr>
          <p:cNvPr id="688" name="object 28">
            <a:extLst>
              <a:ext uri="{FF2B5EF4-FFF2-40B4-BE49-F238E27FC236}">
                <a16:creationId xmlns:a16="http://schemas.microsoft.com/office/drawing/2014/main" id="{C099389F-6D03-4B3B-B10B-206EC7169DFB}"/>
              </a:ext>
            </a:extLst>
          </p:cNvPr>
          <p:cNvSpPr txBox="1"/>
          <p:nvPr/>
        </p:nvSpPr>
        <p:spPr>
          <a:xfrm>
            <a:off x="10104990" y="1607560"/>
            <a:ext cx="307515" cy="18273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altLang="ko-KR" sz="1100" spc="-25">
                <a:solidFill>
                  <a:schemeClr val="tx1"/>
                </a:solidFill>
                <a:latin typeface="Malgun Gothic"/>
                <a:cs typeface="Malgun Gothic"/>
              </a:rPr>
              <a:t>450</a:t>
            </a:r>
            <a:endParaRPr sz="1100" dirty="0">
              <a:solidFill>
                <a:schemeClr val="tx1"/>
              </a:solidFill>
              <a:latin typeface="Malgun Gothic"/>
              <a:cs typeface="Malgun Gothic"/>
            </a:endParaRPr>
          </a:p>
        </p:txBody>
      </p:sp>
      <p:sp>
        <p:nvSpPr>
          <p:cNvPr id="689" name="object 22">
            <a:extLst>
              <a:ext uri="{FF2B5EF4-FFF2-40B4-BE49-F238E27FC236}">
                <a16:creationId xmlns:a16="http://schemas.microsoft.com/office/drawing/2014/main" id="{C6855331-6BED-4CB9-A05F-029F21D79285}"/>
              </a:ext>
            </a:extLst>
          </p:cNvPr>
          <p:cNvSpPr/>
          <p:nvPr/>
        </p:nvSpPr>
        <p:spPr>
          <a:xfrm rot="5400000">
            <a:off x="10198168" y="1773060"/>
            <a:ext cx="76053" cy="107294"/>
          </a:xfrm>
          <a:custGeom>
            <a:avLst/>
            <a:gdLst/>
            <a:ahLst/>
            <a:cxnLst/>
            <a:rect l="l" t="t" r="r" b="b"/>
            <a:pathLst>
              <a:path w="79375" h="1753870">
                <a:moveTo>
                  <a:pt x="31685" y="1677670"/>
                </a:moveTo>
                <a:lnTo>
                  <a:pt x="0" y="1677670"/>
                </a:lnTo>
                <a:lnTo>
                  <a:pt x="37897" y="1753870"/>
                </a:lnTo>
                <a:lnTo>
                  <a:pt x="69763" y="1690370"/>
                </a:lnTo>
                <a:lnTo>
                  <a:pt x="31661" y="1690370"/>
                </a:lnTo>
                <a:lnTo>
                  <a:pt x="31685" y="1677670"/>
                </a:lnTo>
                <a:close/>
              </a:path>
              <a:path w="79375" h="1753870">
                <a:moveTo>
                  <a:pt x="47384" y="63500"/>
                </a:moveTo>
                <a:lnTo>
                  <a:pt x="34684" y="63500"/>
                </a:lnTo>
                <a:lnTo>
                  <a:pt x="31685" y="1677670"/>
                </a:lnTo>
                <a:lnTo>
                  <a:pt x="31661" y="1690370"/>
                </a:lnTo>
                <a:lnTo>
                  <a:pt x="44361" y="1690370"/>
                </a:lnTo>
                <a:lnTo>
                  <a:pt x="47360" y="76327"/>
                </a:lnTo>
                <a:lnTo>
                  <a:pt x="47384" y="63500"/>
                </a:lnTo>
                <a:close/>
              </a:path>
              <a:path w="79375" h="1753870">
                <a:moveTo>
                  <a:pt x="76136" y="1677670"/>
                </a:moveTo>
                <a:lnTo>
                  <a:pt x="44385" y="1677670"/>
                </a:lnTo>
                <a:lnTo>
                  <a:pt x="44361" y="1690370"/>
                </a:lnTo>
                <a:lnTo>
                  <a:pt x="69763" y="1690370"/>
                </a:lnTo>
                <a:lnTo>
                  <a:pt x="76136" y="1677670"/>
                </a:lnTo>
                <a:close/>
              </a:path>
              <a:path w="79375" h="1753870">
                <a:moveTo>
                  <a:pt x="41148" y="0"/>
                </a:moveTo>
                <a:lnTo>
                  <a:pt x="2780" y="76327"/>
                </a:lnTo>
                <a:lnTo>
                  <a:pt x="34660" y="76327"/>
                </a:lnTo>
                <a:lnTo>
                  <a:pt x="34684" y="63500"/>
                </a:lnTo>
                <a:lnTo>
                  <a:pt x="72729" y="63500"/>
                </a:lnTo>
                <a:lnTo>
                  <a:pt x="41148" y="0"/>
                </a:lnTo>
                <a:close/>
              </a:path>
              <a:path w="79375" h="1753870">
                <a:moveTo>
                  <a:pt x="72729" y="63500"/>
                </a:moveTo>
                <a:lnTo>
                  <a:pt x="47384" y="63500"/>
                </a:lnTo>
                <a:lnTo>
                  <a:pt x="47360" y="76327"/>
                </a:lnTo>
                <a:lnTo>
                  <a:pt x="79108" y="76327"/>
                </a:lnTo>
                <a:lnTo>
                  <a:pt x="72729" y="6350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>
              <a:solidFill>
                <a:schemeClr val="tx1"/>
              </a:solidFill>
            </a:endParaRPr>
          </a:p>
        </p:txBody>
      </p:sp>
      <p:sp>
        <p:nvSpPr>
          <p:cNvPr id="690" name="object 28">
            <a:extLst>
              <a:ext uri="{FF2B5EF4-FFF2-40B4-BE49-F238E27FC236}">
                <a16:creationId xmlns:a16="http://schemas.microsoft.com/office/drawing/2014/main" id="{9F44E596-6069-4F12-8B19-6DE19F90DEE1}"/>
              </a:ext>
            </a:extLst>
          </p:cNvPr>
          <p:cNvSpPr txBox="1"/>
          <p:nvPr/>
        </p:nvSpPr>
        <p:spPr>
          <a:xfrm>
            <a:off x="10985204" y="1608211"/>
            <a:ext cx="307515" cy="18273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altLang="ko-KR" sz="1100" spc="-25">
                <a:solidFill>
                  <a:schemeClr val="tx1"/>
                </a:solidFill>
                <a:latin typeface="Malgun Gothic"/>
                <a:cs typeface="Malgun Gothic"/>
              </a:rPr>
              <a:t>450</a:t>
            </a:r>
            <a:endParaRPr sz="1100" dirty="0">
              <a:solidFill>
                <a:schemeClr val="tx1"/>
              </a:solidFill>
              <a:latin typeface="Malgun Gothic"/>
              <a:cs typeface="Malgun Gothic"/>
            </a:endParaRPr>
          </a:p>
        </p:txBody>
      </p:sp>
      <p:sp>
        <p:nvSpPr>
          <p:cNvPr id="691" name="object 22">
            <a:extLst>
              <a:ext uri="{FF2B5EF4-FFF2-40B4-BE49-F238E27FC236}">
                <a16:creationId xmlns:a16="http://schemas.microsoft.com/office/drawing/2014/main" id="{9813EE6D-99B6-4C19-8C93-330B6258ED4B}"/>
              </a:ext>
            </a:extLst>
          </p:cNvPr>
          <p:cNvSpPr/>
          <p:nvPr/>
        </p:nvSpPr>
        <p:spPr>
          <a:xfrm rot="5400000">
            <a:off x="11078382" y="1773711"/>
            <a:ext cx="76053" cy="107294"/>
          </a:xfrm>
          <a:custGeom>
            <a:avLst/>
            <a:gdLst/>
            <a:ahLst/>
            <a:cxnLst/>
            <a:rect l="l" t="t" r="r" b="b"/>
            <a:pathLst>
              <a:path w="79375" h="1753870">
                <a:moveTo>
                  <a:pt x="31685" y="1677670"/>
                </a:moveTo>
                <a:lnTo>
                  <a:pt x="0" y="1677670"/>
                </a:lnTo>
                <a:lnTo>
                  <a:pt x="37897" y="1753870"/>
                </a:lnTo>
                <a:lnTo>
                  <a:pt x="69763" y="1690370"/>
                </a:lnTo>
                <a:lnTo>
                  <a:pt x="31661" y="1690370"/>
                </a:lnTo>
                <a:lnTo>
                  <a:pt x="31685" y="1677670"/>
                </a:lnTo>
                <a:close/>
              </a:path>
              <a:path w="79375" h="1753870">
                <a:moveTo>
                  <a:pt x="47384" y="63500"/>
                </a:moveTo>
                <a:lnTo>
                  <a:pt x="34684" y="63500"/>
                </a:lnTo>
                <a:lnTo>
                  <a:pt x="31685" y="1677670"/>
                </a:lnTo>
                <a:lnTo>
                  <a:pt x="31661" y="1690370"/>
                </a:lnTo>
                <a:lnTo>
                  <a:pt x="44361" y="1690370"/>
                </a:lnTo>
                <a:lnTo>
                  <a:pt x="47360" y="76327"/>
                </a:lnTo>
                <a:lnTo>
                  <a:pt x="47384" y="63500"/>
                </a:lnTo>
                <a:close/>
              </a:path>
              <a:path w="79375" h="1753870">
                <a:moveTo>
                  <a:pt x="76136" y="1677670"/>
                </a:moveTo>
                <a:lnTo>
                  <a:pt x="44385" y="1677670"/>
                </a:lnTo>
                <a:lnTo>
                  <a:pt x="44361" y="1690370"/>
                </a:lnTo>
                <a:lnTo>
                  <a:pt x="69763" y="1690370"/>
                </a:lnTo>
                <a:lnTo>
                  <a:pt x="76136" y="1677670"/>
                </a:lnTo>
                <a:close/>
              </a:path>
              <a:path w="79375" h="1753870">
                <a:moveTo>
                  <a:pt x="41148" y="0"/>
                </a:moveTo>
                <a:lnTo>
                  <a:pt x="2780" y="76327"/>
                </a:lnTo>
                <a:lnTo>
                  <a:pt x="34660" y="76327"/>
                </a:lnTo>
                <a:lnTo>
                  <a:pt x="34684" y="63500"/>
                </a:lnTo>
                <a:lnTo>
                  <a:pt x="72729" y="63500"/>
                </a:lnTo>
                <a:lnTo>
                  <a:pt x="41148" y="0"/>
                </a:lnTo>
                <a:close/>
              </a:path>
              <a:path w="79375" h="1753870">
                <a:moveTo>
                  <a:pt x="72729" y="63500"/>
                </a:moveTo>
                <a:lnTo>
                  <a:pt x="47384" y="63500"/>
                </a:lnTo>
                <a:lnTo>
                  <a:pt x="47360" y="76327"/>
                </a:lnTo>
                <a:lnTo>
                  <a:pt x="79108" y="76327"/>
                </a:lnTo>
                <a:lnTo>
                  <a:pt x="72729" y="6350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>
              <a:solidFill>
                <a:schemeClr val="tx1"/>
              </a:solidFill>
            </a:endParaRPr>
          </a:p>
        </p:txBody>
      </p:sp>
      <p:sp>
        <p:nvSpPr>
          <p:cNvPr id="694" name="object 28">
            <a:extLst>
              <a:ext uri="{FF2B5EF4-FFF2-40B4-BE49-F238E27FC236}">
                <a16:creationId xmlns:a16="http://schemas.microsoft.com/office/drawing/2014/main" id="{430BE85F-04A3-4F0D-B61A-55C1F8643D5D}"/>
              </a:ext>
            </a:extLst>
          </p:cNvPr>
          <p:cNvSpPr txBox="1"/>
          <p:nvPr/>
        </p:nvSpPr>
        <p:spPr>
          <a:xfrm>
            <a:off x="818582" y="1668618"/>
            <a:ext cx="304459" cy="18946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1100" spc="-25">
                <a:solidFill>
                  <a:schemeClr val="tx1"/>
                </a:solidFill>
                <a:latin typeface="Malgun Gothic"/>
                <a:cs typeface="Malgun Gothic"/>
              </a:rPr>
              <a:t>450</a:t>
            </a:r>
            <a:endParaRPr sz="1100" dirty="0">
              <a:solidFill>
                <a:schemeClr val="tx1"/>
              </a:solidFill>
              <a:latin typeface="Malgun Gothic"/>
              <a:cs typeface="Malgun Gothic"/>
            </a:endParaRPr>
          </a:p>
        </p:txBody>
      </p:sp>
      <p:sp>
        <p:nvSpPr>
          <p:cNvPr id="695" name="object 22">
            <a:extLst>
              <a:ext uri="{FF2B5EF4-FFF2-40B4-BE49-F238E27FC236}">
                <a16:creationId xmlns:a16="http://schemas.microsoft.com/office/drawing/2014/main" id="{8341A0C2-85DD-4513-90B4-7D5B811E5AE5}"/>
              </a:ext>
            </a:extLst>
          </p:cNvPr>
          <p:cNvSpPr/>
          <p:nvPr/>
        </p:nvSpPr>
        <p:spPr>
          <a:xfrm rot="5400000">
            <a:off x="914902" y="1813181"/>
            <a:ext cx="76053" cy="107294"/>
          </a:xfrm>
          <a:custGeom>
            <a:avLst/>
            <a:gdLst/>
            <a:ahLst/>
            <a:cxnLst/>
            <a:rect l="l" t="t" r="r" b="b"/>
            <a:pathLst>
              <a:path w="79375" h="1753870">
                <a:moveTo>
                  <a:pt x="31685" y="1677670"/>
                </a:moveTo>
                <a:lnTo>
                  <a:pt x="0" y="1677670"/>
                </a:lnTo>
                <a:lnTo>
                  <a:pt x="37897" y="1753870"/>
                </a:lnTo>
                <a:lnTo>
                  <a:pt x="69763" y="1690370"/>
                </a:lnTo>
                <a:lnTo>
                  <a:pt x="31661" y="1690370"/>
                </a:lnTo>
                <a:lnTo>
                  <a:pt x="31685" y="1677670"/>
                </a:lnTo>
                <a:close/>
              </a:path>
              <a:path w="79375" h="1753870">
                <a:moveTo>
                  <a:pt x="47384" y="63500"/>
                </a:moveTo>
                <a:lnTo>
                  <a:pt x="34684" y="63500"/>
                </a:lnTo>
                <a:lnTo>
                  <a:pt x="31685" y="1677670"/>
                </a:lnTo>
                <a:lnTo>
                  <a:pt x="31661" y="1690370"/>
                </a:lnTo>
                <a:lnTo>
                  <a:pt x="44361" y="1690370"/>
                </a:lnTo>
                <a:lnTo>
                  <a:pt x="47360" y="76327"/>
                </a:lnTo>
                <a:lnTo>
                  <a:pt x="47384" y="63500"/>
                </a:lnTo>
                <a:close/>
              </a:path>
              <a:path w="79375" h="1753870">
                <a:moveTo>
                  <a:pt x="76136" y="1677670"/>
                </a:moveTo>
                <a:lnTo>
                  <a:pt x="44385" y="1677670"/>
                </a:lnTo>
                <a:lnTo>
                  <a:pt x="44361" y="1690370"/>
                </a:lnTo>
                <a:lnTo>
                  <a:pt x="69763" y="1690370"/>
                </a:lnTo>
                <a:lnTo>
                  <a:pt x="76136" y="1677670"/>
                </a:lnTo>
                <a:close/>
              </a:path>
              <a:path w="79375" h="1753870">
                <a:moveTo>
                  <a:pt x="41148" y="0"/>
                </a:moveTo>
                <a:lnTo>
                  <a:pt x="2780" y="76327"/>
                </a:lnTo>
                <a:lnTo>
                  <a:pt x="34660" y="76327"/>
                </a:lnTo>
                <a:lnTo>
                  <a:pt x="34684" y="63500"/>
                </a:lnTo>
                <a:lnTo>
                  <a:pt x="72729" y="63500"/>
                </a:lnTo>
                <a:lnTo>
                  <a:pt x="41148" y="0"/>
                </a:lnTo>
                <a:close/>
              </a:path>
              <a:path w="79375" h="1753870">
                <a:moveTo>
                  <a:pt x="72729" y="63500"/>
                </a:moveTo>
                <a:lnTo>
                  <a:pt x="47384" y="63500"/>
                </a:lnTo>
                <a:lnTo>
                  <a:pt x="47360" y="76327"/>
                </a:lnTo>
                <a:lnTo>
                  <a:pt x="79108" y="76327"/>
                </a:lnTo>
                <a:lnTo>
                  <a:pt x="72729" y="6350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>
              <a:solidFill>
                <a:schemeClr val="tx1"/>
              </a:solidFill>
            </a:endParaRPr>
          </a:p>
        </p:txBody>
      </p:sp>
      <p:sp>
        <p:nvSpPr>
          <p:cNvPr id="696" name="object 28">
            <a:extLst>
              <a:ext uri="{FF2B5EF4-FFF2-40B4-BE49-F238E27FC236}">
                <a16:creationId xmlns:a16="http://schemas.microsoft.com/office/drawing/2014/main" id="{8EB1DA11-A9F9-45EF-AF91-F996BEB6BEFD}"/>
              </a:ext>
            </a:extLst>
          </p:cNvPr>
          <p:cNvSpPr txBox="1"/>
          <p:nvPr/>
        </p:nvSpPr>
        <p:spPr>
          <a:xfrm>
            <a:off x="1677836" y="1668618"/>
            <a:ext cx="304459" cy="18946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1100" spc="-25">
                <a:solidFill>
                  <a:schemeClr val="tx1"/>
                </a:solidFill>
                <a:latin typeface="Malgun Gothic"/>
                <a:cs typeface="Malgun Gothic"/>
              </a:rPr>
              <a:t>450</a:t>
            </a:r>
            <a:endParaRPr sz="1100" dirty="0">
              <a:solidFill>
                <a:schemeClr val="tx1"/>
              </a:solidFill>
              <a:latin typeface="Malgun Gothic"/>
              <a:cs typeface="Malgun Gothic"/>
            </a:endParaRPr>
          </a:p>
        </p:txBody>
      </p:sp>
      <p:sp>
        <p:nvSpPr>
          <p:cNvPr id="697" name="object 22">
            <a:extLst>
              <a:ext uri="{FF2B5EF4-FFF2-40B4-BE49-F238E27FC236}">
                <a16:creationId xmlns:a16="http://schemas.microsoft.com/office/drawing/2014/main" id="{21C0D012-DC01-48E7-A612-32AAC89D8598}"/>
              </a:ext>
            </a:extLst>
          </p:cNvPr>
          <p:cNvSpPr/>
          <p:nvPr/>
        </p:nvSpPr>
        <p:spPr>
          <a:xfrm rot="5400000">
            <a:off x="1774156" y="1813181"/>
            <a:ext cx="76053" cy="107294"/>
          </a:xfrm>
          <a:custGeom>
            <a:avLst/>
            <a:gdLst/>
            <a:ahLst/>
            <a:cxnLst/>
            <a:rect l="l" t="t" r="r" b="b"/>
            <a:pathLst>
              <a:path w="79375" h="1753870">
                <a:moveTo>
                  <a:pt x="31685" y="1677670"/>
                </a:moveTo>
                <a:lnTo>
                  <a:pt x="0" y="1677670"/>
                </a:lnTo>
                <a:lnTo>
                  <a:pt x="37897" y="1753870"/>
                </a:lnTo>
                <a:lnTo>
                  <a:pt x="69763" y="1690370"/>
                </a:lnTo>
                <a:lnTo>
                  <a:pt x="31661" y="1690370"/>
                </a:lnTo>
                <a:lnTo>
                  <a:pt x="31685" y="1677670"/>
                </a:lnTo>
                <a:close/>
              </a:path>
              <a:path w="79375" h="1753870">
                <a:moveTo>
                  <a:pt x="47384" y="63500"/>
                </a:moveTo>
                <a:lnTo>
                  <a:pt x="34684" y="63500"/>
                </a:lnTo>
                <a:lnTo>
                  <a:pt x="31685" y="1677670"/>
                </a:lnTo>
                <a:lnTo>
                  <a:pt x="31661" y="1690370"/>
                </a:lnTo>
                <a:lnTo>
                  <a:pt x="44361" y="1690370"/>
                </a:lnTo>
                <a:lnTo>
                  <a:pt x="47360" y="76327"/>
                </a:lnTo>
                <a:lnTo>
                  <a:pt x="47384" y="63500"/>
                </a:lnTo>
                <a:close/>
              </a:path>
              <a:path w="79375" h="1753870">
                <a:moveTo>
                  <a:pt x="76136" y="1677670"/>
                </a:moveTo>
                <a:lnTo>
                  <a:pt x="44385" y="1677670"/>
                </a:lnTo>
                <a:lnTo>
                  <a:pt x="44361" y="1690370"/>
                </a:lnTo>
                <a:lnTo>
                  <a:pt x="69763" y="1690370"/>
                </a:lnTo>
                <a:lnTo>
                  <a:pt x="76136" y="1677670"/>
                </a:lnTo>
                <a:close/>
              </a:path>
              <a:path w="79375" h="1753870">
                <a:moveTo>
                  <a:pt x="41148" y="0"/>
                </a:moveTo>
                <a:lnTo>
                  <a:pt x="2780" y="76327"/>
                </a:lnTo>
                <a:lnTo>
                  <a:pt x="34660" y="76327"/>
                </a:lnTo>
                <a:lnTo>
                  <a:pt x="34684" y="63500"/>
                </a:lnTo>
                <a:lnTo>
                  <a:pt x="72729" y="63500"/>
                </a:lnTo>
                <a:lnTo>
                  <a:pt x="41148" y="0"/>
                </a:lnTo>
                <a:close/>
              </a:path>
              <a:path w="79375" h="1753870">
                <a:moveTo>
                  <a:pt x="72729" y="63500"/>
                </a:moveTo>
                <a:lnTo>
                  <a:pt x="47384" y="63500"/>
                </a:lnTo>
                <a:lnTo>
                  <a:pt x="47360" y="76327"/>
                </a:lnTo>
                <a:lnTo>
                  <a:pt x="79108" y="76327"/>
                </a:lnTo>
                <a:lnTo>
                  <a:pt x="72729" y="6350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>
              <a:solidFill>
                <a:schemeClr val="tx1"/>
              </a:solidFill>
            </a:endParaRPr>
          </a:p>
        </p:txBody>
      </p:sp>
      <p:sp>
        <p:nvSpPr>
          <p:cNvPr id="698" name="object 28">
            <a:extLst>
              <a:ext uri="{FF2B5EF4-FFF2-40B4-BE49-F238E27FC236}">
                <a16:creationId xmlns:a16="http://schemas.microsoft.com/office/drawing/2014/main" id="{DF6FB14A-53F7-4D2B-B9D8-8FC3FAAB8018}"/>
              </a:ext>
            </a:extLst>
          </p:cNvPr>
          <p:cNvSpPr txBox="1"/>
          <p:nvPr/>
        </p:nvSpPr>
        <p:spPr>
          <a:xfrm>
            <a:off x="2537973" y="1668618"/>
            <a:ext cx="304459" cy="18946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1100" spc="-25">
                <a:solidFill>
                  <a:schemeClr val="tx1"/>
                </a:solidFill>
                <a:latin typeface="Malgun Gothic"/>
                <a:cs typeface="Malgun Gothic"/>
              </a:rPr>
              <a:t>450</a:t>
            </a:r>
            <a:endParaRPr sz="1100" dirty="0">
              <a:solidFill>
                <a:schemeClr val="tx1"/>
              </a:solidFill>
              <a:latin typeface="Malgun Gothic"/>
              <a:cs typeface="Malgun Gothic"/>
            </a:endParaRPr>
          </a:p>
        </p:txBody>
      </p:sp>
      <p:sp>
        <p:nvSpPr>
          <p:cNvPr id="699" name="object 22">
            <a:extLst>
              <a:ext uri="{FF2B5EF4-FFF2-40B4-BE49-F238E27FC236}">
                <a16:creationId xmlns:a16="http://schemas.microsoft.com/office/drawing/2014/main" id="{AFE1CC6B-40A9-40B3-9436-403A8CE38831}"/>
              </a:ext>
            </a:extLst>
          </p:cNvPr>
          <p:cNvSpPr/>
          <p:nvPr/>
        </p:nvSpPr>
        <p:spPr>
          <a:xfrm rot="5400000">
            <a:off x="2634293" y="1813181"/>
            <a:ext cx="76053" cy="107294"/>
          </a:xfrm>
          <a:custGeom>
            <a:avLst/>
            <a:gdLst/>
            <a:ahLst/>
            <a:cxnLst/>
            <a:rect l="l" t="t" r="r" b="b"/>
            <a:pathLst>
              <a:path w="79375" h="1753870">
                <a:moveTo>
                  <a:pt x="31685" y="1677670"/>
                </a:moveTo>
                <a:lnTo>
                  <a:pt x="0" y="1677670"/>
                </a:lnTo>
                <a:lnTo>
                  <a:pt x="37897" y="1753870"/>
                </a:lnTo>
                <a:lnTo>
                  <a:pt x="69763" y="1690370"/>
                </a:lnTo>
                <a:lnTo>
                  <a:pt x="31661" y="1690370"/>
                </a:lnTo>
                <a:lnTo>
                  <a:pt x="31685" y="1677670"/>
                </a:lnTo>
                <a:close/>
              </a:path>
              <a:path w="79375" h="1753870">
                <a:moveTo>
                  <a:pt x="47384" y="63500"/>
                </a:moveTo>
                <a:lnTo>
                  <a:pt x="34684" y="63500"/>
                </a:lnTo>
                <a:lnTo>
                  <a:pt x="31685" y="1677670"/>
                </a:lnTo>
                <a:lnTo>
                  <a:pt x="31661" y="1690370"/>
                </a:lnTo>
                <a:lnTo>
                  <a:pt x="44361" y="1690370"/>
                </a:lnTo>
                <a:lnTo>
                  <a:pt x="47360" y="76327"/>
                </a:lnTo>
                <a:lnTo>
                  <a:pt x="47384" y="63500"/>
                </a:lnTo>
                <a:close/>
              </a:path>
              <a:path w="79375" h="1753870">
                <a:moveTo>
                  <a:pt x="76136" y="1677670"/>
                </a:moveTo>
                <a:lnTo>
                  <a:pt x="44385" y="1677670"/>
                </a:lnTo>
                <a:lnTo>
                  <a:pt x="44361" y="1690370"/>
                </a:lnTo>
                <a:lnTo>
                  <a:pt x="69763" y="1690370"/>
                </a:lnTo>
                <a:lnTo>
                  <a:pt x="76136" y="1677670"/>
                </a:lnTo>
                <a:close/>
              </a:path>
              <a:path w="79375" h="1753870">
                <a:moveTo>
                  <a:pt x="41148" y="0"/>
                </a:moveTo>
                <a:lnTo>
                  <a:pt x="2780" y="76327"/>
                </a:lnTo>
                <a:lnTo>
                  <a:pt x="34660" y="76327"/>
                </a:lnTo>
                <a:lnTo>
                  <a:pt x="34684" y="63500"/>
                </a:lnTo>
                <a:lnTo>
                  <a:pt x="72729" y="63500"/>
                </a:lnTo>
                <a:lnTo>
                  <a:pt x="41148" y="0"/>
                </a:lnTo>
                <a:close/>
              </a:path>
              <a:path w="79375" h="1753870">
                <a:moveTo>
                  <a:pt x="72729" y="63500"/>
                </a:moveTo>
                <a:lnTo>
                  <a:pt x="47384" y="63500"/>
                </a:lnTo>
                <a:lnTo>
                  <a:pt x="47360" y="76327"/>
                </a:lnTo>
                <a:lnTo>
                  <a:pt x="79108" y="76327"/>
                </a:lnTo>
                <a:lnTo>
                  <a:pt x="72729" y="6350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>
              <a:solidFill>
                <a:schemeClr val="tx1"/>
              </a:solidFill>
            </a:endParaRPr>
          </a:p>
        </p:txBody>
      </p:sp>
      <p:sp>
        <p:nvSpPr>
          <p:cNvPr id="700" name="object 28">
            <a:extLst>
              <a:ext uri="{FF2B5EF4-FFF2-40B4-BE49-F238E27FC236}">
                <a16:creationId xmlns:a16="http://schemas.microsoft.com/office/drawing/2014/main" id="{4E987E0E-C653-45CF-A62F-324EFD2962CC}"/>
              </a:ext>
            </a:extLst>
          </p:cNvPr>
          <p:cNvSpPr txBox="1"/>
          <p:nvPr/>
        </p:nvSpPr>
        <p:spPr>
          <a:xfrm>
            <a:off x="3416740" y="1668618"/>
            <a:ext cx="304459" cy="18946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1100" spc="-25">
                <a:solidFill>
                  <a:schemeClr val="tx1"/>
                </a:solidFill>
                <a:latin typeface="Malgun Gothic"/>
                <a:cs typeface="Malgun Gothic"/>
              </a:rPr>
              <a:t>450</a:t>
            </a:r>
            <a:endParaRPr sz="1100" dirty="0">
              <a:solidFill>
                <a:schemeClr val="tx1"/>
              </a:solidFill>
              <a:latin typeface="Malgun Gothic"/>
              <a:cs typeface="Malgun Gothic"/>
            </a:endParaRPr>
          </a:p>
        </p:txBody>
      </p:sp>
      <p:sp>
        <p:nvSpPr>
          <p:cNvPr id="701" name="object 22">
            <a:extLst>
              <a:ext uri="{FF2B5EF4-FFF2-40B4-BE49-F238E27FC236}">
                <a16:creationId xmlns:a16="http://schemas.microsoft.com/office/drawing/2014/main" id="{D5836C7F-C41A-4217-B8E5-D3C897CF4EB5}"/>
              </a:ext>
            </a:extLst>
          </p:cNvPr>
          <p:cNvSpPr/>
          <p:nvPr/>
        </p:nvSpPr>
        <p:spPr>
          <a:xfrm rot="5400000">
            <a:off x="3513060" y="1813181"/>
            <a:ext cx="76053" cy="107294"/>
          </a:xfrm>
          <a:custGeom>
            <a:avLst/>
            <a:gdLst/>
            <a:ahLst/>
            <a:cxnLst/>
            <a:rect l="l" t="t" r="r" b="b"/>
            <a:pathLst>
              <a:path w="79375" h="1753870">
                <a:moveTo>
                  <a:pt x="31685" y="1677670"/>
                </a:moveTo>
                <a:lnTo>
                  <a:pt x="0" y="1677670"/>
                </a:lnTo>
                <a:lnTo>
                  <a:pt x="37897" y="1753870"/>
                </a:lnTo>
                <a:lnTo>
                  <a:pt x="69763" y="1690370"/>
                </a:lnTo>
                <a:lnTo>
                  <a:pt x="31661" y="1690370"/>
                </a:lnTo>
                <a:lnTo>
                  <a:pt x="31685" y="1677670"/>
                </a:lnTo>
                <a:close/>
              </a:path>
              <a:path w="79375" h="1753870">
                <a:moveTo>
                  <a:pt x="47384" y="63500"/>
                </a:moveTo>
                <a:lnTo>
                  <a:pt x="34684" y="63500"/>
                </a:lnTo>
                <a:lnTo>
                  <a:pt x="31685" y="1677670"/>
                </a:lnTo>
                <a:lnTo>
                  <a:pt x="31661" y="1690370"/>
                </a:lnTo>
                <a:lnTo>
                  <a:pt x="44361" y="1690370"/>
                </a:lnTo>
                <a:lnTo>
                  <a:pt x="47360" y="76327"/>
                </a:lnTo>
                <a:lnTo>
                  <a:pt x="47384" y="63500"/>
                </a:lnTo>
                <a:close/>
              </a:path>
              <a:path w="79375" h="1753870">
                <a:moveTo>
                  <a:pt x="76136" y="1677670"/>
                </a:moveTo>
                <a:lnTo>
                  <a:pt x="44385" y="1677670"/>
                </a:lnTo>
                <a:lnTo>
                  <a:pt x="44361" y="1690370"/>
                </a:lnTo>
                <a:lnTo>
                  <a:pt x="69763" y="1690370"/>
                </a:lnTo>
                <a:lnTo>
                  <a:pt x="76136" y="1677670"/>
                </a:lnTo>
                <a:close/>
              </a:path>
              <a:path w="79375" h="1753870">
                <a:moveTo>
                  <a:pt x="41148" y="0"/>
                </a:moveTo>
                <a:lnTo>
                  <a:pt x="2780" y="76327"/>
                </a:lnTo>
                <a:lnTo>
                  <a:pt x="34660" y="76327"/>
                </a:lnTo>
                <a:lnTo>
                  <a:pt x="34684" y="63500"/>
                </a:lnTo>
                <a:lnTo>
                  <a:pt x="72729" y="63500"/>
                </a:lnTo>
                <a:lnTo>
                  <a:pt x="41148" y="0"/>
                </a:lnTo>
                <a:close/>
              </a:path>
              <a:path w="79375" h="1753870">
                <a:moveTo>
                  <a:pt x="72729" y="63500"/>
                </a:moveTo>
                <a:lnTo>
                  <a:pt x="47384" y="63500"/>
                </a:lnTo>
                <a:lnTo>
                  <a:pt x="47360" y="76327"/>
                </a:lnTo>
                <a:lnTo>
                  <a:pt x="79108" y="76327"/>
                </a:lnTo>
                <a:lnTo>
                  <a:pt x="72729" y="6350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>
              <a:solidFill>
                <a:schemeClr val="tx1"/>
              </a:solidFill>
            </a:endParaRPr>
          </a:p>
        </p:txBody>
      </p:sp>
      <p:sp>
        <p:nvSpPr>
          <p:cNvPr id="702" name="object 28">
            <a:extLst>
              <a:ext uri="{FF2B5EF4-FFF2-40B4-BE49-F238E27FC236}">
                <a16:creationId xmlns:a16="http://schemas.microsoft.com/office/drawing/2014/main" id="{4440B7DE-E150-4809-ACC3-C3473AEFA476}"/>
              </a:ext>
            </a:extLst>
          </p:cNvPr>
          <p:cNvSpPr txBox="1"/>
          <p:nvPr/>
        </p:nvSpPr>
        <p:spPr>
          <a:xfrm>
            <a:off x="4295507" y="1668618"/>
            <a:ext cx="304459" cy="18946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1100" spc="-25">
                <a:solidFill>
                  <a:schemeClr val="tx1"/>
                </a:solidFill>
                <a:latin typeface="Malgun Gothic"/>
                <a:cs typeface="Malgun Gothic"/>
              </a:rPr>
              <a:t>450</a:t>
            </a:r>
            <a:endParaRPr sz="1100" dirty="0">
              <a:solidFill>
                <a:schemeClr val="tx1"/>
              </a:solidFill>
              <a:latin typeface="Malgun Gothic"/>
              <a:cs typeface="Malgun Gothic"/>
            </a:endParaRPr>
          </a:p>
        </p:txBody>
      </p:sp>
      <p:sp>
        <p:nvSpPr>
          <p:cNvPr id="703" name="object 22">
            <a:extLst>
              <a:ext uri="{FF2B5EF4-FFF2-40B4-BE49-F238E27FC236}">
                <a16:creationId xmlns:a16="http://schemas.microsoft.com/office/drawing/2014/main" id="{650B96D7-9AC0-4E4B-9301-72C6C632A9FE}"/>
              </a:ext>
            </a:extLst>
          </p:cNvPr>
          <p:cNvSpPr/>
          <p:nvPr/>
        </p:nvSpPr>
        <p:spPr>
          <a:xfrm rot="5400000">
            <a:off x="4391088" y="1813182"/>
            <a:ext cx="77532" cy="107294"/>
          </a:xfrm>
          <a:custGeom>
            <a:avLst/>
            <a:gdLst/>
            <a:ahLst/>
            <a:cxnLst/>
            <a:rect l="l" t="t" r="r" b="b"/>
            <a:pathLst>
              <a:path w="79375" h="1753870">
                <a:moveTo>
                  <a:pt x="31685" y="1677670"/>
                </a:moveTo>
                <a:lnTo>
                  <a:pt x="0" y="1677670"/>
                </a:lnTo>
                <a:lnTo>
                  <a:pt x="37897" y="1753870"/>
                </a:lnTo>
                <a:lnTo>
                  <a:pt x="69763" y="1690370"/>
                </a:lnTo>
                <a:lnTo>
                  <a:pt x="31661" y="1690370"/>
                </a:lnTo>
                <a:lnTo>
                  <a:pt x="31685" y="1677670"/>
                </a:lnTo>
                <a:close/>
              </a:path>
              <a:path w="79375" h="1753870">
                <a:moveTo>
                  <a:pt x="47384" y="63500"/>
                </a:moveTo>
                <a:lnTo>
                  <a:pt x="34684" y="63500"/>
                </a:lnTo>
                <a:lnTo>
                  <a:pt x="31685" y="1677670"/>
                </a:lnTo>
                <a:lnTo>
                  <a:pt x="31661" y="1690370"/>
                </a:lnTo>
                <a:lnTo>
                  <a:pt x="44361" y="1690370"/>
                </a:lnTo>
                <a:lnTo>
                  <a:pt x="47360" y="76327"/>
                </a:lnTo>
                <a:lnTo>
                  <a:pt x="47384" y="63500"/>
                </a:lnTo>
                <a:close/>
              </a:path>
              <a:path w="79375" h="1753870">
                <a:moveTo>
                  <a:pt x="76136" y="1677670"/>
                </a:moveTo>
                <a:lnTo>
                  <a:pt x="44385" y="1677670"/>
                </a:lnTo>
                <a:lnTo>
                  <a:pt x="44361" y="1690370"/>
                </a:lnTo>
                <a:lnTo>
                  <a:pt x="69763" y="1690370"/>
                </a:lnTo>
                <a:lnTo>
                  <a:pt x="76136" y="1677670"/>
                </a:lnTo>
                <a:close/>
              </a:path>
              <a:path w="79375" h="1753870">
                <a:moveTo>
                  <a:pt x="41148" y="0"/>
                </a:moveTo>
                <a:lnTo>
                  <a:pt x="2780" y="76327"/>
                </a:lnTo>
                <a:lnTo>
                  <a:pt x="34660" y="76327"/>
                </a:lnTo>
                <a:lnTo>
                  <a:pt x="34684" y="63500"/>
                </a:lnTo>
                <a:lnTo>
                  <a:pt x="72729" y="63500"/>
                </a:lnTo>
                <a:lnTo>
                  <a:pt x="41148" y="0"/>
                </a:lnTo>
                <a:close/>
              </a:path>
              <a:path w="79375" h="1753870">
                <a:moveTo>
                  <a:pt x="72729" y="63500"/>
                </a:moveTo>
                <a:lnTo>
                  <a:pt x="47384" y="63500"/>
                </a:lnTo>
                <a:lnTo>
                  <a:pt x="47360" y="76327"/>
                </a:lnTo>
                <a:lnTo>
                  <a:pt x="79108" y="76327"/>
                </a:lnTo>
                <a:lnTo>
                  <a:pt x="72729" y="6350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>
              <a:solidFill>
                <a:schemeClr val="tx1"/>
              </a:solidFill>
            </a:endParaRPr>
          </a:p>
        </p:txBody>
      </p:sp>
      <p:sp>
        <p:nvSpPr>
          <p:cNvPr id="704" name="object 28">
            <a:extLst>
              <a:ext uri="{FF2B5EF4-FFF2-40B4-BE49-F238E27FC236}">
                <a16:creationId xmlns:a16="http://schemas.microsoft.com/office/drawing/2014/main" id="{E2F7FE79-C068-495F-8F8B-217EB523C108}"/>
              </a:ext>
            </a:extLst>
          </p:cNvPr>
          <p:cNvSpPr txBox="1"/>
          <p:nvPr/>
        </p:nvSpPr>
        <p:spPr>
          <a:xfrm>
            <a:off x="5154901" y="1668618"/>
            <a:ext cx="304459" cy="18946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1100" spc="-25">
                <a:solidFill>
                  <a:schemeClr val="tx1"/>
                </a:solidFill>
                <a:latin typeface="Malgun Gothic"/>
                <a:cs typeface="Malgun Gothic"/>
              </a:rPr>
              <a:t>450</a:t>
            </a:r>
            <a:endParaRPr sz="1100" dirty="0">
              <a:solidFill>
                <a:schemeClr val="tx1"/>
              </a:solidFill>
              <a:latin typeface="Malgun Gothic"/>
              <a:cs typeface="Malgun Gothic"/>
            </a:endParaRPr>
          </a:p>
        </p:txBody>
      </p:sp>
      <p:sp>
        <p:nvSpPr>
          <p:cNvPr id="705" name="object 22">
            <a:extLst>
              <a:ext uri="{FF2B5EF4-FFF2-40B4-BE49-F238E27FC236}">
                <a16:creationId xmlns:a16="http://schemas.microsoft.com/office/drawing/2014/main" id="{F847AF69-E5CD-4877-87AF-E5EFDDC9ABBD}"/>
              </a:ext>
            </a:extLst>
          </p:cNvPr>
          <p:cNvSpPr/>
          <p:nvPr/>
        </p:nvSpPr>
        <p:spPr>
          <a:xfrm rot="5400000">
            <a:off x="5250482" y="1813182"/>
            <a:ext cx="77532" cy="107294"/>
          </a:xfrm>
          <a:custGeom>
            <a:avLst/>
            <a:gdLst/>
            <a:ahLst/>
            <a:cxnLst/>
            <a:rect l="l" t="t" r="r" b="b"/>
            <a:pathLst>
              <a:path w="79375" h="1753870">
                <a:moveTo>
                  <a:pt x="31685" y="1677670"/>
                </a:moveTo>
                <a:lnTo>
                  <a:pt x="0" y="1677670"/>
                </a:lnTo>
                <a:lnTo>
                  <a:pt x="37897" y="1753870"/>
                </a:lnTo>
                <a:lnTo>
                  <a:pt x="69763" y="1690370"/>
                </a:lnTo>
                <a:lnTo>
                  <a:pt x="31661" y="1690370"/>
                </a:lnTo>
                <a:lnTo>
                  <a:pt x="31685" y="1677670"/>
                </a:lnTo>
                <a:close/>
              </a:path>
              <a:path w="79375" h="1753870">
                <a:moveTo>
                  <a:pt x="47384" y="63500"/>
                </a:moveTo>
                <a:lnTo>
                  <a:pt x="34684" y="63500"/>
                </a:lnTo>
                <a:lnTo>
                  <a:pt x="31685" y="1677670"/>
                </a:lnTo>
                <a:lnTo>
                  <a:pt x="31661" y="1690370"/>
                </a:lnTo>
                <a:lnTo>
                  <a:pt x="44361" y="1690370"/>
                </a:lnTo>
                <a:lnTo>
                  <a:pt x="47360" y="76327"/>
                </a:lnTo>
                <a:lnTo>
                  <a:pt x="47384" y="63500"/>
                </a:lnTo>
                <a:close/>
              </a:path>
              <a:path w="79375" h="1753870">
                <a:moveTo>
                  <a:pt x="76136" y="1677670"/>
                </a:moveTo>
                <a:lnTo>
                  <a:pt x="44385" y="1677670"/>
                </a:lnTo>
                <a:lnTo>
                  <a:pt x="44361" y="1690370"/>
                </a:lnTo>
                <a:lnTo>
                  <a:pt x="69763" y="1690370"/>
                </a:lnTo>
                <a:lnTo>
                  <a:pt x="76136" y="1677670"/>
                </a:lnTo>
                <a:close/>
              </a:path>
              <a:path w="79375" h="1753870">
                <a:moveTo>
                  <a:pt x="41148" y="0"/>
                </a:moveTo>
                <a:lnTo>
                  <a:pt x="2780" y="76327"/>
                </a:lnTo>
                <a:lnTo>
                  <a:pt x="34660" y="76327"/>
                </a:lnTo>
                <a:lnTo>
                  <a:pt x="34684" y="63500"/>
                </a:lnTo>
                <a:lnTo>
                  <a:pt x="72729" y="63500"/>
                </a:lnTo>
                <a:lnTo>
                  <a:pt x="41148" y="0"/>
                </a:lnTo>
                <a:close/>
              </a:path>
              <a:path w="79375" h="1753870">
                <a:moveTo>
                  <a:pt x="72729" y="63500"/>
                </a:moveTo>
                <a:lnTo>
                  <a:pt x="47384" y="63500"/>
                </a:lnTo>
                <a:lnTo>
                  <a:pt x="47360" y="76327"/>
                </a:lnTo>
                <a:lnTo>
                  <a:pt x="79108" y="76327"/>
                </a:lnTo>
                <a:lnTo>
                  <a:pt x="72729" y="6350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>
              <a:solidFill>
                <a:schemeClr val="tx1"/>
              </a:solidFill>
            </a:endParaRPr>
          </a:p>
        </p:txBody>
      </p:sp>
      <p:sp>
        <p:nvSpPr>
          <p:cNvPr id="706" name="object 28">
            <a:extLst>
              <a:ext uri="{FF2B5EF4-FFF2-40B4-BE49-F238E27FC236}">
                <a16:creationId xmlns:a16="http://schemas.microsoft.com/office/drawing/2014/main" id="{9AEEF631-31BD-494B-9928-20682A739827}"/>
              </a:ext>
            </a:extLst>
          </p:cNvPr>
          <p:cNvSpPr txBox="1"/>
          <p:nvPr/>
        </p:nvSpPr>
        <p:spPr>
          <a:xfrm>
            <a:off x="5896216" y="1668618"/>
            <a:ext cx="304459" cy="18946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1100" spc="-25">
                <a:solidFill>
                  <a:schemeClr val="tx1"/>
                </a:solidFill>
                <a:latin typeface="Malgun Gothic"/>
                <a:cs typeface="Malgun Gothic"/>
              </a:rPr>
              <a:t>450</a:t>
            </a:r>
            <a:endParaRPr sz="1100" dirty="0">
              <a:solidFill>
                <a:schemeClr val="tx1"/>
              </a:solidFill>
              <a:latin typeface="Malgun Gothic"/>
              <a:cs typeface="Malgun Gothic"/>
            </a:endParaRPr>
          </a:p>
        </p:txBody>
      </p:sp>
      <p:sp>
        <p:nvSpPr>
          <p:cNvPr id="707" name="object 22">
            <a:extLst>
              <a:ext uri="{FF2B5EF4-FFF2-40B4-BE49-F238E27FC236}">
                <a16:creationId xmlns:a16="http://schemas.microsoft.com/office/drawing/2014/main" id="{6B4F409B-5D91-4D2A-A479-AA581D638D83}"/>
              </a:ext>
            </a:extLst>
          </p:cNvPr>
          <p:cNvSpPr/>
          <p:nvPr/>
        </p:nvSpPr>
        <p:spPr>
          <a:xfrm rot="5400000">
            <a:off x="5991797" y="1813182"/>
            <a:ext cx="77532" cy="107294"/>
          </a:xfrm>
          <a:custGeom>
            <a:avLst/>
            <a:gdLst/>
            <a:ahLst/>
            <a:cxnLst/>
            <a:rect l="l" t="t" r="r" b="b"/>
            <a:pathLst>
              <a:path w="79375" h="1753870">
                <a:moveTo>
                  <a:pt x="31685" y="1677670"/>
                </a:moveTo>
                <a:lnTo>
                  <a:pt x="0" y="1677670"/>
                </a:lnTo>
                <a:lnTo>
                  <a:pt x="37897" y="1753870"/>
                </a:lnTo>
                <a:lnTo>
                  <a:pt x="69763" y="1690370"/>
                </a:lnTo>
                <a:lnTo>
                  <a:pt x="31661" y="1690370"/>
                </a:lnTo>
                <a:lnTo>
                  <a:pt x="31685" y="1677670"/>
                </a:lnTo>
                <a:close/>
              </a:path>
              <a:path w="79375" h="1753870">
                <a:moveTo>
                  <a:pt x="47384" y="63500"/>
                </a:moveTo>
                <a:lnTo>
                  <a:pt x="34684" y="63500"/>
                </a:lnTo>
                <a:lnTo>
                  <a:pt x="31685" y="1677670"/>
                </a:lnTo>
                <a:lnTo>
                  <a:pt x="31661" y="1690370"/>
                </a:lnTo>
                <a:lnTo>
                  <a:pt x="44361" y="1690370"/>
                </a:lnTo>
                <a:lnTo>
                  <a:pt x="47360" y="76327"/>
                </a:lnTo>
                <a:lnTo>
                  <a:pt x="47384" y="63500"/>
                </a:lnTo>
                <a:close/>
              </a:path>
              <a:path w="79375" h="1753870">
                <a:moveTo>
                  <a:pt x="76136" y="1677670"/>
                </a:moveTo>
                <a:lnTo>
                  <a:pt x="44385" y="1677670"/>
                </a:lnTo>
                <a:lnTo>
                  <a:pt x="44361" y="1690370"/>
                </a:lnTo>
                <a:lnTo>
                  <a:pt x="69763" y="1690370"/>
                </a:lnTo>
                <a:lnTo>
                  <a:pt x="76136" y="1677670"/>
                </a:lnTo>
                <a:close/>
              </a:path>
              <a:path w="79375" h="1753870">
                <a:moveTo>
                  <a:pt x="41148" y="0"/>
                </a:moveTo>
                <a:lnTo>
                  <a:pt x="2780" y="76327"/>
                </a:lnTo>
                <a:lnTo>
                  <a:pt x="34660" y="76327"/>
                </a:lnTo>
                <a:lnTo>
                  <a:pt x="34684" y="63500"/>
                </a:lnTo>
                <a:lnTo>
                  <a:pt x="72729" y="63500"/>
                </a:lnTo>
                <a:lnTo>
                  <a:pt x="41148" y="0"/>
                </a:lnTo>
                <a:close/>
              </a:path>
              <a:path w="79375" h="1753870">
                <a:moveTo>
                  <a:pt x="72729" y="63500"/>
                </a:moveTo>
                <a:lnTo>
                  <a:pt x="47384" y="63500"/>
                </a:lnTo>
                <a:lnTo>
                  <a:pt x="47360" y="76327"/>
                </a:lnTo>
                <a:lnTo>
                  <a:pt x="79108" y="76327"/>
                </a:lnTo>
                <a:lnTo>
                  <a:pt x="72729" y="6350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>
              <a:solidFill>
                <a:schemeClr val="tx1"/>
              </a:solidFill>
            </a:endParaRPr>
          </a:p>
        </p:txBody>
      </p:sp>
      <p:sp>
        <p:nvSpPr>
          <p:cNvPr id="708" name="object 22">
            <a:extLst>
              <a:ext uri="{FF2B5EF4-FFF2-40B4-BE49-F238E27FC236}">
                <a16:creationId xmlns:a16="http://schemas.microsoft.com/office/drawing/2014/main" id="{5255D5CC-B627-4934-A6EA-E4559632C542}"/>
              </a:ext>
            </a:extLst>
          </p:cNvPr>
          <p:cNvSpPr/>
          <p:nvPr/>
        </p:nvSpPr>
        <p:spPr>
          <a:xfrm>
            <a:off x="7683701" y="2743207"/>
            <a:ext cx="56312" cy="838194"/>
          </a:xfrm>
          <a:custGeom>
            <a:avLst/>
            <a:gdLst/>
            <a:ahLst/>
            <a:cxnLst/>
            <a:rect l="l" t="t" r="r" b="b"/>
            <a:pathLst>
              <a:path w="79375" h="1753870">
                <a:moveTo>
                  <a:pt x="31685" y="1677670"/>
                </a:moveTo>
                <a:lnTo>
                  <a:pt x="0" y="1677670"/>
                </a:lnTo>
                <a:lnTo>
                  <a:pt x="37897" y="1753870"/>
                </a:lnTo>
                <a:lnTo>
                  <a:pt x="69763" y="1690370"/>
                </a:lnTo>
                <a:lnTo>
                  <a:pt x="31661" y="1690370"/>
                </a:lnTo>
                <a:lnTo>
                  <a:pt x="31685" y="1677670"/>
                </a:lnTo>
                <a:close/>
              </a:path>
              <a:path w="79375" h="1753870">
                <a:moveTo>
                  <a:pt x="47384" y="63500"/>
                </a:moveTo>
                <a:lnTo>
                  <a:pt x="34684" y="63500"/>
                </a:lnTo>
                <a:lnTo>
                  <a:pt x="31685" y="1677670"/>
                </a:lnTo>
                <a:lnTo>
                  <a:pt x="31661" y="1690370"/>
                </a:lnTo>
                <a:lnTo>
                  <a:pt x="44361" y="1690370"/>
                </a:lnTo>
                <a:lnTo>
                  <a:pt x="47360" y="76327"/>
                </a:lnTo>
                <a:lnTo>
                  <a:pt x="47384" y="63500"/>
                </a:lnTo>
                <a:close/>
              </a:path>
              <a:path w="79375" h="1753870">
                <a:moveTo>
                  <a:pt x="76136" y="1677670"/>
                </a:moveTo>
                <a:lnTo>
                  <a:pt x="44385" y="1677670"/>
                </a:lnTo>
                <a:lnTo>
                  <a:pt x="44361" y="1690370"/>
                </a:lnTo>
                <a:lnTo>
                  <a:pt x="69763" y="1690370"/>
                </a:lnTo>
                <a:lnTo>
                  <a:pt x="76136" y="1677670"/>
                </a:lnTo>
                <a:close/>
              </a:path>
              <a:path w="79375" h="1753870">
                <a:moveTo>
                  <a:pt x="41148" y="0"/>
                </a:moveTo>
                <a:lnTo>
                  <a:pt x="2780" y="76327"/>
                </a:lnTo>
                <a:lnTo>
                  <a:pt x="34660" y="76327"/>
                </a:lnTo>
                <a:lnTo>
                  <a:pt x="34684" y="63500"/>
                </a:lnTo>
                <a:lnTo>
                  <a:pt x="72729" y="63500"/>
                </a:lnTo>
                <a:lnTo>
                  <a:pt x="41148" y="0"/>
                </a:lnTo>
                <a:close/>
              </a:path>
              <a:path w="79375" h="1753870">
                <a:moveTo>
                  <a:pt x="72729" y="63500"/>
                </a:moveTo>
                <a:lnTo>
                  <a:pt x="47384" y="63500"/>
                </a:lnTo>
                <a:lnTo>
                  <a:pt x="47360" y="76327"/>
                </a:lnTo>
                <a:lnTo>
                  <a:pt x="79108" y="76327"/>
                </a:lnTo>
                <a:lnTo>
                  <a:pt x="72729" y="6350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9" name="object 28">
            <a:extLst>
              <a:ext uri="{FF2B5EF4-FFF2-40B4-BE49-F238E27FC236}">
                <a16:creationId xmlns:a16="http://schemas.microsoft.com/office/drawing/2014/main" id="{619E997D-9A96-456F-BB59-8F364F3CC279}"/>
              </a:ext>
            </a:extLst>
          </p:cNvPr>
          <p:cNvSpPr txBox="1"/>
          <p:nvPr/>
        </p:nvSpPr>
        <p:spPr>
          <a:xfrm>
            <a:off x="7357993" y="3044847"/>
            <a:ext cx="471398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altLang="ko-KR" sz="1100" spc="-25">
                <a:latin typeface="Malgun Gothic"/>
                <a:cs typeface="Malgun Gothic"/>
              </a:rPr>
              <a:t>2200</a:t>
            </a:r>
            <a:endParaRPr sz="1100" dirty="0">
              <a:latin typeface="Malgun Gothic"/>
              <a:cs typeface="Malgun Gothic"/>
            </a:endParaRPr>
          </a:p>
        </p:txBody>
      </p:sp>
      <p:sp>
        <p:nvSpPr>
          <p:cNvPr id="710" name="object 22">
            <a:extLst>
              <a:ext uri="{FF2B5EF4-FFF2-40B4-BE49-F238E27FC236}">
                <a16:creationId xmlns:a16="http://schemas.microsoft.com/office/drawing/2014/main" id="{F1CA05CB-EDAA-4623-A96C-7162925FAE78}"/>
              </a:ext>
            </a:extLst>
          </p:cNvPr>
          <p:cNvSpPr/>
          <p:nvPr/>
        </p:nvSpPr>
        <p:spPr>
          <a:xfrm>
            <a:off x="7683702" y="3651466"/>
            <a:ext cx="50040" cy="331948"/>
          </a:xfrm>
          <a:custGeom>
            <a:avLst/>
            <a:gdLst/>
            <a:ahLst/>
            <a:cxnLst/>
            <a:rect l="l" t="t" r="r" b="b"/>
            <a:pathLst>
              <a:path w="79375" h="1753870">
                <a:moveTo>
                  <a:pt x="31685" y="1677670"/>
                </a:moveTo>
                <a:lnTo>
                  <a:pt x="0" y="1677670"/>
                </a:lnTo>
                <a:lnTo>
                  <a:pt x="37897" y="1753870"/>
                </a:lnTo>
                <a:lnTo>
                  <a:pt x="69763" y="1690370"/>
                </a:lnTo>
                <a:lnTo>
                  <a:pt x="31661" y="1690370"/>
                </a:lnTo>
                <a:lnTo>
                  <a:pt x="31685" y="1677670"/>
                </a:lnTo>
                <a:close/>
              </a:path>
              <a:path w="79375" h="1753870">
                <a:moveTo>
                  <a:pt x="47384" y="63500"/>
                </a:moveTo>
                <a:lnTo>
                  <a:pt x="34684" y="63500"/>
                </a:lnTo>
                <a:lnTo>
                  <a:pt x="31685" y="1677670"/>
                </a:lnTo>
                <a:lnTo>
                  <a:pt x="31661" y="1690370"/>
                </a:lnTo>
                <a:lnTo>
                  <a:pt x="44361" y="1690370"/>
                </a:lnTo>
                <a:lnTo>
                  <a:pt x="47360" y="76327"/>
                </a:lnTo>
                <a:lnTo>
                  <a:pt x="47384" y="63500"/>
                </a:lnTo>
                <a:close/>
              </a:path>
              <a:path w="79375" h="1753870">
                <a:moveTo>
                  <a:pt x="76136" y="1677670"/>
                </a:moveTo>
                <a:lnTo>
                  <a:pt x="44385" y="1677670"/>
                </a:lnTo>
                <a:lnTo>
                  <a:pt x="44361" y="1690370"/>
                </a:lnTo>
                <a:lnTo>
                  <a:pt x="69763" y="1690370"/>
                </a:lnTo>
                <a:lnTo>
                  <a:pt x="76136" y="1677670"/>
                </a:lnTo>
                <a:close/>
              </a:path>
              <a:path w="79375" h="1753870">
                <a:moveTo>
                  <a:pt x="41148" y="0"/>
                </a:moveTo>
                <a:lnTo>
                  <a:pt x="2780" y="76327"/>
                </a:lnTo>
                <a:lnTo>
                  <a:pt x="34660" y="76327"/>
                </a:lnTo>
                <a:lnTo>
                  <a:pt x="34684" y="63500"/>
                </a:lnTo>
                <a:lnTo>
                  <a:pt x="72729" y="63500"/>
                </a:lnTo>
                <a:lnTo>
                  <a:pt x="41148" y="0"/>
                </a:lnTo>
                <a:close/>
              </a:path>
              <a:path w="79375" h="1753870">
                <a:moveTo>
                  <a:pt x="72729" y="63500"/>
                </a:moveTo>
                <a:lnTo>
                  <a:pt x="47384" y="63500"/>
                </a:lnTo>
                <a:lnTo>
                  <a:pt x="47360" y="76327"/>
                </a:lnTo>
                <a:lnTo>
                  <a:pt x="79108" y="76327"/>
                </a:lnTo>
                <a:lnTo>
                  <a:pt x="72729" y="6350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1" name="object 28">
            <a:extLst>
              <a:ext uri="{FF2B5EF4-FFF2-40B4-BE49-F238E27FC236}">
                <a16:creationId xmlns:a16="http://schemas.microsoft.com/office/drawing/2014/main" id="{9187DEFB-BC09-4B63-9483-8AD02EB79755}"/>
              </a:ext>
            </a:extLst>
          </p:cNvPr>
          <p:cNvSpPr txBox="1"/>
          <p:nvPr/>
        </p:nvSpPr>
        <p:spPr>
          <a:xfrm>
            <a:off x="7403029" y="3691504"/>
            <a:ext cx="285022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altLang="ko-KR" sz="1100" spc="-25">
                <a:latin typeface="Malgun Gothic"/>
                <a:cs typeface="Malgun Gothic"/>
              </a:rPr>
              <a:t>600</a:t>
            </a:r>
            <a:endParaRPr sz="1100" dirty="0">
              <a:latin typeface="Malgun Gothic"/>
              <a:cs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6434797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244</TotalTime>
  <Words>111</Words>
  <Application>Microsoft Office PowerPoint</Application>
  <PresentationFormat>와이드스크린</PresentationFormat>
  <Paragraphs>61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6" baseType="lpstr">
      <vt:lpstr>Malgun Gothic</vt:lpstr>
      <vt:lpstr>Calibri</vt:lpstr>
      <vt:lpstr>Times New Roman</vt:lpstr>
      <vt:lpstr>Office Theme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Windows 사용자</cp:lastModifiedBy>
  <cp:revision>146</cp:revision>
  <cp:lastPrinted>2026-05-08T01:24:39Z</cp:lastPrinted>
  <dcterms:created xsi:type="dcterms:W3CDTF">2026-04-02T06:04:42Z</dcterms:created>
  <dcterms:modified xsi:type="dcterms:W3CDTF">2026-07-21T06:20:58Z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2020-06-25T00:00:00Z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2026-04-02T00:00:00Z</vt:filetime>
  </property>
  <property fmtid="{D5CDD505-2E9C-101B-9397-08002B2CF9AE}" pid="5" name="Producer">
    <vt:lpwstr>3-Heights(TM) PDF Security Shell 4.8.25.2 (http://www.pdf-tools.com)</vt:lpwstr>
  </property>
</Properties>
</file>